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058400" cy="7772400"/>
  <p:notesSz cx="6858000" cy="93138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56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Mannen UMC" userId="09d33e17e7b75b74" providerId="LiveId" clId="{A8222299-3FF3-4D78-93EB-77B4BEF11BE0}"/>
    <pc:docChg chg="undo custSel addSld delSld modSld">
      <pc:chgData name="McMannen UMC" userId="09d33e17e7b75b74" providerId="LiveId" clId="{A8222299-3FF3-4D78-93EB-77B4BEF11BE0}" dt="2025-05-31T11:56:12.170" v="6053" actId="2696"/>
      <pc:docMkLst>
        <pc:docMk/>
      </pc:docMkLst>
      <pc:sldChg chg="modSp del mod">
        <pc:chgData name="McMannen UMC" userId="09d33e17e7b75b74" providerId="LiveId" clId="{A8222299-3FF3-4D78-93EB-77B4BEF11BE0}" dt="2025-05-31T11:56:12.170" v="6053" actId="2696"/>
        <pc:sldMkLst>
          <pc:docMk/>
          <pc:sldMk cId="4227687837" sldId="256"/>
        </pc:sldMkLst>
      </pc:sldChg>
      <pc:sldChg chg="modSp add mod">
        <pc:chgData name="McMannen UMC" userId="09d33e17e7b75b74" providerId="LiveId" clId="{A8222299-3FF3-4D78-93EB-77B4BEF11BE0}" dt="2025-05-13T12:19:36.849" v="6052" actId="20577"/>
        <pc:sldMkLst>
          <pc:docMk/>
          <pc:sldMk cId="479012214" sldId="257"/>
        </pc:sldMkLst>
        <pc:spChg chg="mod">
          <ac:chgData name="McMannen UMC" userId="09d33e17e7b75b74" providerId="LiveId" clId="{A8222299-3FF3-4D78-93EB-77B4BEF11BE0}" dt="2025-05-13T01:10:26.203" v="5755" actId="27636"/>
          <ac:spMkLst>
            <pc:docMk/>
            <pc:sldMk cId="479012214" sldId="257"/>
            <ac:spMk id="4" creationId="{BCECF1BF-FF76-B35A-6462-505F94D064B9}"/>
          </ac:spMkLst>
        </pc:spChg>
        <pc:spChg chg="mod">
          <ac:chgData name="McMannen UMC" userId="09d33e17e7b75b74" providerId="LiveId" clId="{A8222299-3FF3-4D78-93EB-77B4BEF11BE0}" dt="2025-05-13T12:19:36.849" v="6052" actId="20577"/>
          <ac:spMkLst>
            <pc:docMk/>
            <pc:sldMk cId="479012214" sldId="257"/>
            <ac:spMk id="5" creationId="{F7947268-CE69-AF70-8197-E94BC65BA7AB}"/>
          </ac:spMkLst>
        </pc:spChg>
        <pc:spChg chg="mod">
          <ac:chgData name="McMannen UMC" userId="09d33e17e7b75b74" providerId="LiveId" clId="{A8222299-3FF3-4D78-93EB-77B4BEF11BE0}" dt="2025-05-13T01:16:07.996" v="6041" actId="20577"/>
          <ac:spMkLst>
            <pc:docMk/>
            <pc:sldMk cId="479012214" sldId="257"/>
            <ac:spMk id="7" creationId="{B515D708-7E6C-A090-9597-AC9F1295AA7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F113-C761-4214-9D17-968C9D19B7B3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D8FA-07C9-48A3-B3D9-16793E2C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8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F113-C761-4214-9D17-968C9D19B7B3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D8FA-07C9-48A3-B3D9-16793E2C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450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F113-C761-4214-9D17-968C9D19B7B3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D8FA-07C9-48A3-B3D9-16793E2C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6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F113-C761-4214-9D17-968C9D19B7B3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D8FA-07C9-48A3-B3D9-16793E2C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43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F113-C761-4214-9D17-968C9D19B7B3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D8FA-07C9-48A3-B3D9-16793E2C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174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F113-C761-4214-9D17-968C9D19B7B3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D8FA-07C9-48A3-B3D9-16793E2C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31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F113-C761-4214-9D17-968C9D19B7B3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D8FA-07C9-48A3-B3D9-16793E2C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09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F113-C761-4214-9D17-968C9D19B7B3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D8FA-07C9-48A3-B3D9-16793E2C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050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F113-C761-4214-9D17-968C9D19B7B3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D8FA-07C9-48A3-B3D9-16793E2C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17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F113-C761-4214-9D17-968C9D19B7B3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D8FA-07C9-48A3-B3D9-16793E2C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09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F113-C761-4214-9D17-968C9D19B7B3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D8FA-07C9-48A3-B3D9-16793E2C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193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2F113-C761-4214-9D17-968C9D19B7B3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2D8FA-07C9-48A3-B3D9-16793E2C5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21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choolwiki.in/%E0%B4%8E.%E0%B4%8E%E0%B5%BD.%E0%B4%AA%E0%B4%BF.%E0%B4%8E%E0%B4%B8%E0%B5%8D_%E0%B4%95%E0%B5%8B%E0%B4%A3%E0%B5%8B%E0%B4%9F%E0%B5%8D%E0%B4%9F%E0%B5%8D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2810ED2-EA5E-E057-8AE2-E812D72719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ECF1BF-FF76-B35A-6462-505F94D064B9}"/>
              </a:ext>
            </a:extLst>
          </p:cNvPr>
          <p:cNvSpPr txBox="1"/>
          <p:nvPr/>
        </p:nvSpPr>
        <p:spPr>
          <a:xfrm>
            <a:off x="4162082" y="955032"/>
            <a:ext cx="5878398" cy="3066787"/>
          </a:xfrm>
          <a:prstGeom prst="rect">
            <a:avLst/>
          </a:prstGeom>
        </p:spPr>
        <p:txBody>
          <a:bodyPr vert="horz" lIns="75438" tIns="37719" rIns="75438" bIns="37719" rtlCol="0" anchor="t">
            <a:normAutofit/>
          </a:bodyPr>
          <a:lstStyle/>
          <a:p>
            <a:pPr algn="ctr">
              <a:lnSpc>
                <a:spcPct val="90000"/>
              </a:lnSpc>
              <a:spcAft>
                <a:spcPts val="495"/>
              </a:spcAft>
            </a:pPr>
            <a:r>
              <a:rPr lang="en-US" sz="2000" dirty="0">
                <a:latin typeface="Abadi Extra Light" panose="020B0204020104020204" pitchFamily="34" charset="0"/>
              </a:rPr>
              <a:t>McMannen UMC Preschool is excited to once again offer a “Before School” program.</a:t>
            </a:r>
          </a:p>
          <a:p>
            <a:pPr algn="ctr">
              <a:lnSpc>
                <a:spcPct val="90000"/>
              </a:lnSpc>
              <a:spcAft>
                <a:spcPts val="495"/>
              </a:spcAft>
            </a:pPr>
            <a:r>
              <a:rPr lang="en-US" sz="2000" dirty="0">
                <a:latin typeface="Abadi Extra Light" panose="020B0204020104020204" pitchFamily="34" charset="0"/>
              </a:rPr>
              <a:t> It is a one-hour program from 8:00- 9:00.</a:t>
            </a:r>
          </a:p>
          <a:p>
            <a:pPr algn="ctr">
              <a:lnSpc>
                <a:spcPct val="90000"/>
              </a:lnSpc>
              <a:spcAft>
                <a:spcPts val="495"/>
              </a:spcAft>
            </a:pPr>
            <a:r>
              <a:rPr lang="en-US" sz="2000" dirty="0">
                <a:latin typeface="Abadi Extra Light" panose="020B0204020104020204" pitchFamily="34" charset="0"/>
              </a:rPr>
              <a:t>The cost for this program is:</a:t>
            </a:r>
          </a:p>
          <a:p>
            <a:pPr algn="ctr">
              <a:lnSpc>
                <a:spcPct val="90000"/>
              </a:lnSpc>
              <a:spcAft>
                <a:spcPts val="495"/>
              </a:spcAft>
            </a:pPr>
            <a:r>
              <a:rPr lang="en-US" sz="2000" dirty="0">
                <a:latin typeface="Abadi Extra Light" panose="020B0204020104020204" pitchFamily="34" charset="0"/>
              </a:rPr>
              <a:t> $150/month for five days (3s &amp; 4s)</a:t>
            </a:r>
          </a:p>
          <a:p>
            <a:pPr algn="ctr">
              <a:lnSpc>
                <a:spcPct val="90000"/>
              </a:lnSpc>
              <a:spcAft>
                <a:spcPts val="495"/>
              </a:spcAft>
            </a:pPr>
            <a:r>
              <a:rPr lang="en-US" sz="2000" dirty="0">
                <a:latin typeface="Abadi Extra Light" panose="020B0204020104020204" pitchFamily="34" charset="0"/>
              </a:rPr>
              <a:t>$90 for three days (2s)</a:t>
            </a:r>
          </a:p>
          <a:p>
            <a:pPr algn="ctr">
              <a:lnSpc>
                <a:spcPct val="90000"/>
              </a:lnSpc>
              <a:spcAft>
                <a:spcPts val="495"/>
              </a:spcAft>
            </a:pPr>
            <a:r>
              <a:rPr lang="en-US" sz="2000" dirty="0">
                <a:latin typeface="Abadi Extra Light" panose="020B0204020104020204" pitchFamily="34" charset="0"/>
              </a:rPr>
              <a:t>$60 for two days (1s)</a:t>
            </a:r>
          </a:p>
          <a:p>
            <a:pPr algn="ctr">
              <a:lnSpc>
                <a:spcPct val="90000"/>
              </a:lnSpc>
              <a:spcAft>
                <a:spcPts val="495"/>
              </a:spcAft>
            </a:pPr>
            <a:r>
              <a:rPr lang="en-US" sz="2000" dirty="0">
                <a:latin typeface="Abadi Extra Light" panose="020B0204020104020204" pitchFamily="34" charset="0"/>
              </a:rPr>
              <a:t>($10 for an occasional drop-in day</a:t>
            </a:r>
          </a:p>
          <a:p>
            <a:pPr algn="ctr">
              <a:lnSpc>
                <a:spcPct val="90000"/>
              </a:lnSpc>
              <a:spcAft>
                <a:spcPts val="495"/>
              </a:spcAft>
            </a:pPr>
            <a:r>
              <a:rPr lang="en-US" sz="2000" dirty="0">
                <a:latin typeface="Abadi Extra Light" panose="020B0204020104020204" pitchFamily="34" charset="0"/>
              </a:rPr>
              <a:t>when requested in advance and when available)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947268-CE69-AF70-8197-E94BC65BA7AB}"/>
              </a:ext>
            </a:extLst>
          </p:cNvPr>
          <p:cNvSpPr txBox="1"/>
          <p:nvPr/>
        </p:nvSpPr>
        <p:spPr>
          <a:xfrm>
            <a:off x="4351283" y="210446"/>
            <a:ext cx="5223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badi Extra Light" panose="020B0204020104020204" pitchFamily="34" charset="0"/>
              </a:rPr>
              <a:t>Before </a:t>
            </a:r>
            <a:r>
              <a:rPr lang="en-US" sz="3600" b="1">
                <a:latin typeface="Abadi Extra Light" panose="020B0204020104020204" pitchFamily="34" charset="0"/>
              </a:rPr>
              <a:t>School 2025-2026</a:t>
            </a:r>
            <a:endParaRPr lang="en-US" sz="3600" b="1" dirty="0">
              <a:latin typeface="Abadi Extra Light" panose="020B0204020104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15D708-7E6C-A090-9597-AC9F1295AA7F}"/>
              </a:ext>
            </a:extLst>
          </p:cNvPr>
          <p:cNvSpPr txBox="1"/>
          <p:nvPr/>
        </p:nvSpPr>
        <p:spPr>
          <a:xfrm>
            <a:off x="313001" y="4021819"/>
            <a:ext cx="974539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badi Extra Light" panose="020B0204020104020204" pitchFamily="34" charset="0"/>
              </a:rPr>
              <a:t>_______    </a:t>
            </a:r>
            <a:r>
              <a:rPr lang="en-US" dirty="0">
                <a:latin typeface="Abadi Extra Light" panose="020B0204020104020204" pitchFamily="34" charset="0"/>
              </a:rPr>
              <a:t>I wish to enroll for the entire year: September 2025- May 2026</a:t>
            </a:r>
          </a:p>
          <a:p>
            <a:endParaRPr lang="en-US" dirty="0">
              <a:latin typeface="Abadi Extra Light" panose="020B0204020104020204" pitchFamily="34" charset="0"/>
            </a:endParaRPr>
          </a:p>
          <a:p>
            <a:r>
              <a:rPr lang="en-US" dirty="0">
                <a:latin typeface="Abadi Extra Light" panose="020B0204020104020204" pitchFamily="34" charset="0"/>
              </a:rPr>
              <a:t>_______  * I wish to participate Month by Month </a:t>
            </a:r>
            <a:endParaRPr lang="en-US" sz="1800" dirty="0">
              <a:latin typeface="Abadi Extra Light" panose="020B0204020104020204" pitchFamily="34" charset="0"/>
            </a:endParaRPr>
          </a:p>
          <a:p>
            <a:endParaRPr lang="en-US" dirty="0">
              <a:latin typeface="Abadi Extra Light" panose="020B0204020104020204" pitchFamily="34" charset="0"/>
            </a:endParaRPr>
          </a:p>
          <a:p>
            <a:r>
              <a:rPr lang="en-US" dirty="0">
                <a:latin typeface="Abadi Extra Light" panose="020B0204020104020204" pitchFamily="34" charset="0"/>
              </a:rPr>
              <a:t>Student’s Name: ________________________         Class: _______________</a:t>
            </a:r>
          </a:p>
          <a:p>
            <a:endParaRPr lang="en-US" dirty="0">
              <a:latin typeface="Abadi Extra Light" panose="020B0204020104020204" pitchFamily="34" charset="0"/>
            </a:endParaRPr>
          </a:p>
          <a:p>
            <a:r>
              <a:rPr lang="en-US" dirty="0">
                <a:latin typeface="Abadi Extra Light" panose="020B0204020104020204" pitchFamily="34" charset="0"/>
              </a:rPr>
              <a:t>Mother’s Cell ___________________________        Father’s Cell ____________________________</a:t>
            </a:r>
          </a:p>
          <a:p>
            <a:r>
              <a:rPr lang="en-US" dirty="0">
                <a:latin typeface="Abadi Extra Light" panose="020B0204020104020204" pitchFamily="34" charset="0"/>
              </a:rPr>
              <a:t>Emergency Contact: ______________________       Emergency Phone: _______________________</a:t>
            </a:r>
          </a:p>
          <a:p>
            <a:r>
              <a:rPr lang="en-US" i="1" dirty="0">
                <a:latin typeface="Abadi Extra Light" panose="020B0204020104020204" pitchFamily="34" charset="0"/>
              </a:rPr>
              <a:t>   </a:t>
            </a:r>
          </a:p>
          <a:p>
            <a:r>
              <a:rPr lang="en-US" i="1" dirty="0">
                <a:latin typeface="Abadi Extra Light" panose="020B0204020104020204" pitchFamily="34" charset="0"/>
              </a:rPr>
              <a:t> *</a:t>
            </a:r>
            <a:r>
              <a:rPr lang="en-US" sz="1600" i="1" dirty="0">
                <a:latin typeface="Abadi Extra Light" panose="020B0204020104020204" pitchFamily="34" charset="0"/>
              </a:rPr>
              <a:t>Because we need at least 4 children to provide the service, we must know if you plan to participate </a:t>
            </a:r>
          </a:p>
          <a:p>
            <a:r>
              <a:rPr lang="en-US" sz="1600" i="1" dirty="0">
                <a:latin typeface="Abadi Extra Light" panose="020B0204020104020204" pitchFamily="34" charset="0"/>
              </a:rPr>
              <a:t>      by the 25</a:t>
            </a:r>
            <a:r>
              <a:rPr lang="en-US" sz="1600" i="1" baseline="30000" dirty="0">
                <a:latin typeface="Abadi Extra Light" panose="020B0204020104020204" pitchFamily="34" charset="0"/>
              </a:rPr>
              <a:t>th</a:t>
            </a:r>
            <a:r>
              <a:rPr lang="en-US" sz="1600" i="1" dirty="0">
                <a:latin typeface="Abadi Extra Light" panose="020B0204020104020204" pitchFamily="34" charset="0"/>
              </a:rPr>
              <a:t> of the previous month.</a:t>
            </a:r>
            <a:endParaRPr lang="en-US" sz="1600" dirty="0">
              <a:latin typeface="Abadi Extra Light" panose="020B0204020104020204" pitchFamily="34" charset="0"/>
            </a:endParaRPr>
          </a:p>
        </p:txBody>
      </p:sp>
      <p:pic>
        <p:nvPicPr>
          <p:cNvPr id="3" name="Picture 2" descr="A group of kids with different colored faces&#10;&#10;Description automatically generated">
            <a:extLst>
              <a:ext uri="{FF2B5EF4-FFF2-40B4-BE49-F238E27FC236}">
                <a16:creationId xmlns:a16="http://schemas.microsoft.com/office/drawing/2014/main" id="{1B12CE79-A007-6375-A3FD-D4F4888FC2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97371" y="146691"/>
            <a:ext cx="3964711" cy="263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012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2904</TotalTime>
  <Words>156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Abadi Extra Light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Dana Newton</dc:creator>
  <cp:lastModifiedBy>McMannen UMC</cp:lastModifiedBy>
  <cp:revision>2</cp:revision>
  <cp:lastPrinted>2024-08-13T11:02:07Z</cp:lastPrinted>
  <dcterms:created xsi:type="dcterms:W3CDTF">2024-01-11T12:40:28Z</dcterms:created>
  <dcterms:modified xsi:type="dcterms:W3CDTF">2025-05-31T11:56:20Z</dcterms:modified>
</cp:coreProperties>
</file>