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64" r:id="rId3"/>
    <p:sldId id="267" r:id="rId4"/>
    <p:sldId id="263" r:id="rId5"/>
    <p:sldId id="266" r:id="rId6"/>
  </p:sldIdLst>
  <p:sldSz cx="7772400" cy="100584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00C"/>
    <a:srgbClr val="D8ACFF"/>
    <a:srgbClr val="AB7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75" autoAdjust="0"/>
    <p:restoredTop sz="95915"/>
  </p:normalViewPr>
  <p:slideViewPr>
    <p:cSldViewPr snapToGrid="0" snapToObjects="1">
      <p:cViewPr>
        <p:scale>
          <a:sx n="62" d="100"/>
          <a:sy n="62" d="100"/>
        </p:scale>
        <p:origin x="199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Mannen UMC" userId="09d33e17e7b75b74" providerId="LiveId" clId="{ADDBE125-0F00-47D0-9390-6F22A3BF1ED5}"/>
    <pc:docChg chg="delSld">
      <pc:chgData name="McMannen UMC" userId="09d33e17e7b75b74" providerId="LiveId" clId="{ADDBE125-0F00-47D0-9390-6F22A3BF1ED5}" dt="2026-02-05T22:22:14.105" v="1" actId="2696"/>
      <pc:docMkLst>
        <pc:docMk/>
      </pc:docMkLst>
      <pc:sldChg chg="del">
        <pc:chgData name="McMannen UMC" userId="09d33e17e7b75b74" providerId="LiveId" clId="{ADDBE125-0F00-47D0-9390-6F22A3BF1ED5}" dt="2026-02-05T22:22:14.105" v="1" actId="2696"/>
        <pc:sldMkLst>
          <pc:docMk/>
          <pc:sldMk cId="2532194421" sldId="25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A1BD8-1FB1-4375-AC92-9256DADB260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E6D8880-9C1A-44D1-A97B-5C292EBD5E64}">
      <dgm:prSet phldrT="[Text]"/>
      <dgm:spPr/>
      <dgm:t>
        <a:bodyPr/>
        <a:lstStyle/>
        <a:p>
          <a:r>
            <a:rPr lang="en-US" dirty="0"/>
            <a:t>0</a:t>
          </a:r>
        </a:p>
      </dgm:t>
    </dgm:pt>
    <dgm:pt modelId="{1B68F2A2-7F01-46FA-8BF0-7CDF1878BD42}" type="parTrans" cxnId="{8685D0A3-257E-466C-91FE-BEC9DB6880DE}">
      <dgm:prSet/>
      <dgm:spPr/>
      <dgm:t>
        <a:bodyPr/>
        <a:lstStyle/>
        <a:p>
          <a:endParaRPr lang="en-US"/>
        </a:p>
      </dgm:t>
    </dgm:pt>
    <dgm:pt modelId="{654171DB-4BFE-465D-BA20-DF9722418702}" type="sibTrans" cxnId="{8685D0A3-257E-466C-91FE-BEC9DB6880DE}">
      <dgm:prSet/>
      <dgm:spPr>
        <a:blipFill>
          <a:blip xmlns:r="http://schemas.openxmlformats.org/officeDocument/2006/relationships" r:embed="rId1"/>
          <a:srcRect/>
          <a:stretch>
            <a:fillRect t="-6000" b="-6000"/>
          </a:stretch>
        </a:blipFill>
      </dgm:spPr>
      <dgm:t>
        <a:bodyPr/>
        <a:lstStyle/>
        <a:p>
          <a:endParaRPr lang="en-US"/>
        </a:p>
      </dgm:t>
    </dgm:pt>
    <dgm:pt modelId="{585B45BF-FBEC-4390-8CA9-F32542AC3327}" type="pres">
      <dgm:prSet presAssocID="{FF8A1BD8-1FB1-4375-AC92-9256DADB2606}" presName="Name0" presStyleCnt="0">
        <dgm:presLayoutVars>
          <dgm:chMax val="7"/>
          <dgm:chPref val="7"/>
          <dgm:dir/>
        </dgm:presLayoutVars>
      </dgm:prSet>
      <dgm:spPr/>
    </dgm:pt>
    <dgm:pt modelId="{D383922B-3519-448F-AD15-FBFBC4D6E0D2}" type="pres">
      <dgm:prSet presAssocID="{FF8A1BD8-1FB1-4375-AC92-9256DADB2606}" presName="Name1" presStyleCnt="0"/>
      <dgm:spPr/>
    </dgm:pt>
    <dgm:pt modelId="{305C507F-8E77-404F-8F66-C9EBC112F5E6}" type="pres">
      <dgm:prSet presAssocID="{654171DB-4BFE-465D-BA20-DF9722418702}" presName="picture_1" presStyleCnt="0"/>
      <dgm:spPr/>
    </dgm:pt>
    <dgm:pt modelId="{E6F5B7F7-F738-43F3-97CD-D7B9E3F9A5C9}" type="pres">
      <dgm:prSet presAssocID="{654171DB-4BFE-465D-BA20-DF9722418702}" presName="pictureRepeatNode" presStyleLbl="alignImgPlace1" presStyleIdx="0" presStyleCnt="1" custLinFactNeighborX="8908" custLinFactNeighborY="-10964"/>
      <dgm:spPr/>
    </dgm:pt>
    <dgm:pt modelId="{71D25EBD-A83F-43E2-B5E8-1387CB623309}" type="pres">
      <dgm:prSet presAssocID="{2E6D8880-9C1A-44D1-A97B-5C292EBD5E64}" presName="text_1" presStyleLbl="node1" presStyleIdx="0" presStyleCnt="0" custLinFactY="49505" custLinFactNeighborX="69733" custLinFactNeighborY="100000">
        <dgm:presLayoutVars>
          <dgm:bulletEnabled val="1"/>
        </dgm:presLayoutVars>
      </dgm:prSet>
      <dgm:spPr/>
    </dgm:pt>
  </dgm:ptLst>
  <dgm:cxnLst>
    <dgm:cxn modelId="{F8661E80-78AD-4D52-A0E1-DDEE97E2BB2E}" type="presOf" srcId="{2E6D8880-9C1A-44D1-A97B-5C292EBD5E64}" destId="{71D25EBD-A83F-43E2-B5E8-1387CB623309}" srcOrd="0" destOrd="0" presId="urn:microsoft.com/office/officeart/2008/layout/CircularPictureCallout"/>
    <dgm:cxn modelId="{A5966F96-8BD0-4AED-8EE4-4679E059AA28}" type="presOf" srcId="{654171DB-4BFE-465D-BA20-DF9722418702}" destId="{E6F5B7F7-F738-43F3-97CD-D7B9E3F9A5C9}" srcOrd="0" destOrd="0" presId="urn:microsoft.com/office/officeart/2008/layout/CircularPictureCallout"/>
    <dgm:cxn modelId="{8685D0A3-257E-466C-91FE-BEC9DB6880DE}" srcId="{FF8A1BD8-1FB1-4375-AC92-9256DADB2606}" destId="{2E6D8880-9C1A-44D1-A97B-5C292EBD5E64}" srcOrd="0" destOrd="0" parTransId="{1B68F2A2-7F01-46FA-8BF0-7CDF1878BD42}" sibTransId="{654171DB-4BFE-465D-BA20-DF9722418702}"/>
    <dgm:cxn modelId="{B09D1DF0-AB13-4680-9453-3583F552A2C6}" type="presOf" srcId="{FF8A1BD8-1FB1-4375-AC92-9256DADB2606}" destId="{585B45BF-FBEC-4390-8CA9-F32542AC3327}" srcOrd="0" destOrd="0" presId="urn:microsoft.com/office/officeart/2008/layout/CircularPictureCallout"/>
    <dgm:cxn modelId="{24DC5B05-C840-4FE5-BB37-A4CB0905C66A}" type="presParOf" srcId="{585B45BF-FBEC-4390-8CA9-F32542AC3327}" destId="{D383922B-3519-448F-AD15-FBFBC4D6E0D2}" srcOrd="0" destOrd="0" presId="urn:microsoft.com/office/officeart/2008/layout/CircularPictureCallout"/>
    <dgm:cxn modelId="{22A91E78-8490-4C54-8A54-8D6E87E97F0F}" type="presParOf" srcId="{D383922B-3519-448F-AD15-FBFBC4D6E0D2}" destId="{305C507F-8E77-404F-8F66-C9EBC112F5E6}" srcOrd="0" destOrd="0" presId="urn:microsoft.com/office/officeart/2008/layout/CircularPictureCallout"/>
    <dgm:cxn modelId="{8300028A-594F-4823-9342-9E6FC069CC90}" type="presParOf" srcId="{305C507F-8E77-404F-8F66-C9EBC112F5E6}" destId="{E6F5B7F7-F738-43F3-97CD-D7B9E3F9A5C9}" srcOrd="0" destOrd="0" presId="urn:microsoft.com/office/officeart/2008/layout/CircularPictureCallout"/>
    <dgm:cxn modelId="{B3DAC544-F475-47F4-9C29-271AC5A3F0BF}" type="presParOf" srcId="{D383922B-3519-448F-AD15-FBFBC4D6E0D2}" destId="{71D25EBD-A83F-43E2-B5E8-1387CB62330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26FC9F-59E7-40C1-8FA0-292273BFA5CF}" type="doc">
      <dgm:prSet loTypeId="urn:microsoft.com/office/officeart/2008/layout/CircularPictureCallout" loCatId="picture" qsTypeId="urn:microsoft.com/office/officeart/2005/8/quickstyle/3d1" qsCatId="3D" csTypeId="urn:microsoft.com/office/officeart/2005/8/colors/accent1_2" csCatId="accent1" phldr="1"/>
      <dgm:spPr/>
    </dgm:pt>
    <dgm:pt modelId="{7FBA3C4D-C4DB-42BD-8EA2-6429AEB8933C}">
      <dgm:prSet phldrT="[Text]"/>
      <dgm:spPr/>
      <dgm:t>
        <a:bodyPr/>
        <a:lstStyle/>
        <a:p>
          <a:r>
            <a:rPr lang="en-US" dirty="0"/>
            <a:t>0</a:t>
          </a:r>
        </a:p>
      </dgm:t>
    </dgm:pt>
    <dgm:pt modelId="{FAD0A5B0-7698-4FBB-B852-F8385AB9D25D}" type="parTrans" cxnId="{25AD87E0-66D1-4726-B6D3-845E0EBE6B47}">
      <dgm:prSet/>
      <dgm:spPr/>
      <dgm:t>
        <a:bodyPr/>
        <a:lstStyle/>
        <a:p>
          <a:endParaRPr lang="en-US"/>
        </a:p>
      </dgm:t>
    </dgm:pt>
    <dgm:pt modelId="{ECA0CCB8-12A6-47EA-B00D-BEB478F21562}" type="sibTrans" cxnId="{25AD87E0-66D1-4726-B6D3-845E0EBE6B47}">
      <dgm:prSet/>
      <dgm:spPr>
        <a:blipFill>
          <a:blip xmlns:r="http://schemas.openxmlformats.org/officeDocument/2006/relationships" r:embed="rId1"/>
          <a:srcRect/>
          <a:stretch>
            <a:fillRect t="-3000" b="-3000"/>
          </a:stretch>
        </a:blipFill>
      </dgm:spPr>
      <dgm:t>
        <a:bodyPr/>
        <a:lstStyle/>
        <a:p>
          <a:endParaRPr lang="en-US"/>
        </a:p>
      </dgm:t>
    </dgm:pt>
    <dgm:pt modelId="{BF86896C-3B28-479B-B0BB-8EF34DE77AC8}" type="pres">
      <dgm:prSet presAssocID="{C726FC9F-59E7-40C1-8FA0-292273BFA5CF}" presName="Name0" presStyleCnt="0">
        <dgm:presLayoutVars>
          <dgm:chMax val="7"/>
          <dgm:chPref val="7"/>
          <dgm:dir/>
        </dgm:presLayoutVars>
      </dgm:prSet>
      <dgm:spPr/>
    </dgm:pt>
    <dgm:pt modelId="{DB8A4A83-8423-4DE6-A70B-5D89FACBEEC8}" type="pres">
      <dgm:prSet presAssocID="{C726FC9F-59E7-40C1-8FA0-292273BFA5CF}" presName="Name1" presStyleCnt="0"/>
      <dgm:spPr/>
    </dgm:pt>
    <dgm:pt modelId="{BD479397-A8DB-4C81-9198-5EC4DC405C42}" type="pres">
      <dgm:prSet presAssocID="{ECA0CCB8-12A6-47EA-B00D-BEB478F21562}" presName="picture_1" presStyleCnt="0"/>
      <dgm:spPr/>
    </dgm:pt>
    <dgm:pt modelId="{1AAA982B-60BF-4BDF-AF87-E00064AE605D}" type="pres">
      <dgm:prSet presAssocID="{ECA0CCB8-12A6-47EA-B00D-BEB478F21562}" presName="pictureRepeatNode" presStyleLbl="alignImgPlace1" presStyleIdx="0" presStyleCnt="1" custLinFactNeighborX="65374" custLinFactNeighborY="-54292"/>
      <dgm:spPr/>
    </dgm:pt>
    <dgm:pt modelId="{D70CAE1E-5FAF-42EA-BBBB-5C3B1C761C72}" type="pres">
      <dgm:prSet presAssocID="{7FBA3C4D-C4DB-42BD-8EA2-6429AEB8933C}" presName="text_1" presStyleLbl="node1" presStyleIdx="0" presStyleCnt="0" custLinFactX="6250" custLinFactNeighborX="100000" custLinFactNeighborY="22360">
        <dgm:presLayoutVars>
          <dgm:bulletEnabled val="1"/>
        </dgm:presLayoutVars>
      </dgm:prSet>
      <dgm:spPr/>
    </dgm:pt>
  </dgm:ptLst>
  <dgm:cxnLst>
    <dgm:cxn modelId="{59AC10A5-C0D0-4799-8C10-22024AAD5178}" type="presOf" srcId="{7FBA3C4D-C4DB-42BD-8EA2-6429AEB8933C}" destId="{D70CAE1E-5FAF-42EA-BBBB-5C3B1C761C72}" srcOrd="0" destOrd="0" presId="urn:microsoft.com/office/officeart/2008/layout/CircularPictureCallout"/>
    <dgm:cxn modelId="{053B75A6-5546-45E1-995F-6310DA8E4CF4}" type="presOf" srcId="{C726FC9F-59E7-40C1-8FA0-292273BFA5CF}" destId="{BF86896C-3B28-479B-B0BB-8EF34DE77AC8}" srcOrd="0" destOrd="0" presId="urn:microsoft.com/office/officeart/2008/layout/CircularPictureCallout"/>
    <dgm:cxn modelId="{721242BF-EC7C-4ECB-82DD-24A00BFDF0AF}" type="presOf" srcId="{ECA0CCB8-12A6-47EA-B00D-BEB478F21562}" destId="{1AAA982B-60BF-4BDF-AF87-E00064AE605D}" srcOrd="0" destOrd="0" presId="urn:microsoft.com/office/officeart/2008/layout/CircularPictureCallout"/>
    <dgm:cxn modelId="{25AD87E0-66D1-4726-B6D3-845E0EBE6B47}" srcId="{C726FC9F-59E7-40C1-8FA0-292273BFA5CF}" destId="{7FBA3C4D-C4DB-42BD-8EA2-6429AEB8933C}" srcOrd="0" destOrd="0" parTransId="{FAD0A5B0-7698-4FBB-B852-F8385AB9D25D}" sibTransId="{ECA0CCB8-12A6-47EA-B00D-BEB478F21562}"/>
    <dgm:cxn modelId="{20186054-B996-46FB-8D41-60CCBF23B0E0}" type="presParOf" srcId="{BF86896C-3B28-479B-B0BB-8EF34DE77AC8}" destId="{DB8A4A83-8423-4DE6-A70B-5D89FACBEEC8}" srcOrd="0" destOrd="0" presId="urn:microsoft.com/office/officeart/2008/layout/CircularPictureCallout"/>
    <dgm:cxn modelId="{B1512B97-FA17-428C-A107-49EE16068A5C}" type="presParOf" srcId="{DB8A4A83-8423-4DE6-A70B-5D89FACBEEC8}" destId="{BD479397-A8DB-4C81-9198-5EC4DC405C42}" srcOrd="0" destOrd="0" presId="urn:microsoft.com/office/officeart/2008/layout/CircularPictureCallout"/>
    <dgm:cxn modelId="{CD7FB034-79B5-4F2B-824E-0AF12F1FB73E}" type="presParOf" srcId="{BD479397-A8DB-4C81-9198-5EC4DC405C42}" destId="{1AAA982B-60BF-4BDF-AF87-E00064AE605D}" srcOrd="0" destOrd="0" presId="urn:microsoft.com/office/officeart/2008/layout/CircularPictureCallout"/>
    <dgm:cxn modelId="{1870B71E-0D3C-4AC9-820D-CA44BDF4CF72}" type="presParOf" srcId="{DB8A4A83-8423-4DE6-A70B-5D89FACBEEC8}" destId="{D70CAE1E-5FAF-42EA-BBBB-5C3B1C761C72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A5A697-436A-4BBD-933C-A6D2D86FA9A5}" type="doc">
      <dgm:prSet loTypeId="urn:microsoft.com/office/officeart/2008/layout/CircularPictureCallout" loCatId="picture" qsTypeId="urn:microsoft.com/office/officeart/2005/8/quickstyle/3d1" qsCatId="3D" csTypeId="urn:microsoft.com/office/officeart/2005/8/colors/accent1_2" csCatId="accent1" phldr="1"/>
      <dgm:spPr/>
    </dgm:pt>
    <dgm:pt modelId="{71867591-0F3A-4115-A88D-3563861DBEE2}">
      <dgm:prSet phldrT="[Text]"/>
      <dgm:spPr/>
      <dgm:t>
        <a:bodyPr/>
        <a:lstStyle/>
        <a:p>
          <a:r>
            <a:rPr lang="en-US" dirty="0"/>
            <a:t>0</a:t>
          </a:r>
        </a:p>
      </dgm:t>
    </dgm:pt>
    <dgm:pt modelId="{F31B1086-AFC8-4747-A0F6-8D2BF7E92810}" type="parTrans" cxnId="{51256852-2416-415B-B5F0-4073B475C489}">
      <dgm:prSet/>
      <dgm:spPr/>
      <dgm:t>
        <a:bodyPr/>
        <a:lstStyle/>
        <a:p>
          <a:endParaRPr lang="en-US"/>
        </a:p>
      </dgm:t>
    </dgm:pt>
    <dgm:pt modelId="{E378652F-5C1C-4187-A635-5C2C75458ACE}" type="sibTrans" cxnId="{51256852-2416-415B-B5F0-4073B475C489}">
      <dgm:prSet/>
      <dgm:spPr>
        <a:blipFill>
          <a:blip xmlns:r="http://schemas.openxmlformats.org/officeDocument/2006/relationships" r:embed="rId1"/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C7BCD08E-E9F4-481F-9251-808716B41C93}" type="pres">
      <dgm:prSet presAssocID="{1EA5A697-436A-4BBD-933C-A6D2D86FA9A5}" presName="Name0" presStyleCnt="0">
        <dgm:presLayoutVars>
          <dgm:chMax val="7"/>
          <dgm:chPref val="7"/>
          <dgm:dir/>
        </dgm:presLayoutVars>
      </dgm:prSet>
      <dgm:spPr/>
    </dgm:pt>
    <dgm:pt modelId="{13383AF4-5FF9-4E33-90AF-16014D81BE08}" type="pres">
      <dgm:prSet presAssocID="{1EA5A697-436A-4BBD-933C-A6D2D86FA9A5}" presName="Name1" presStyleCnt="0"/>
      <dgm:spPr/>
    </dgm:pt>
    <dgm:pt modelId="{9F0566CE-B0AA-4C61-AB2A-E09AEA47FA75}" type="pres">
      <dgm:prSet presAssocID="{E378652F-5C1C-4187-A635-5C2C75458ACE}" presName="picture_1" presStyleCnt="0"/>
      <dgm:spPr/>
    </dgm:pt>
    <dgm:pt modelId="{3D2E8D1F-06CA-455C-BEBC-42F8DD0ED7F8}" type="pres">
      <dgm:prSet presAssocID="{E378652F-5C1C-4187-A635-5C2C75458ACE}" presName="pictureRepeatNode" presStyleLbl="alignImgPlace1" presStyleIdx="0" presStyleCnt="1" custLinFactNeighborX="24225" custLinFactNeighborY="15689"/>
      <dgm:spPr/>
    </dgm:pt>
    <dgm:pt modelId="{3F68B21B-8C75-493C-85B6-CBCB64E0945B}" type="pres">
      <dgm:prSet presAssocID="{71867591-0F3A-4115-A88D-3563861DBEE2}" presName="text_1" presStyleLbl="node1" presStyleIdx="0" presStyleCnt="0" custLinFactNeighborX="-97656" custLinFactNeighborY="42014">
        <dgm:presLayoutVars>
          <dgm:bulletEnabled val="1"/>
        </dgm:presLayoutVars>
      </dgm:prSet>
      <dgm:spPr/>
    </dgm:pt>
  </dgm:ptLst>
  <dgm:cxnLst>
    <dgm:cxn modelId="{03D87541-7427-44B7-8D5C-6A27AE3C7C99}" type="presOf" srcId="{1EA5A697-436A-4BBD-933C-A6D2D86FA9A5}" destId="{C7BCD08E-E9F4-481F-9251-808716B41C93}" srcOrd="0" destOrd="0" presId="urn:microsoft.com/office/officeart/2008/layout/CircularPictureCallout"/>
    <dgm:cxn modelId="{51256852-2416-415B-B5F0-4073B475C489}" srcId="{1EA5A697-436A-4BBD-933C-A6D2D86FA9A5}" destId="{71867591-0F3A-4115-A88D-3563861DBEE2}" srcOrd="0" destOrd="0" parTransId="{F31B1086-AFC8-4747-A0F6-8D2BF7E92810}" sibTransId="{E378652F-5C1C-4187-A635-5C2C75458ACE}"/>
    <dgm:cxn modelId="{1D378A8F-7C5F-44EF-A76D-AB93D578DFB0}" type="presOf" srcId="{E378652F-5C1C-4187-A635-5C2C75458ACE}" destId="{3D2E8D1F-06CA-455C-BEBC-42F8DD0ED7F8}" srcOrd="0" destOrd="0" presId="urn:microsoft.com/office/officeart/2008/layout/CircularPictureCallout"/>
    <dgm:cxn modelId="{41D3F9A2-B886-4D9D-B482-13E1CDC352AF}" type="presOf" srcId="{71867591-0F3A-4115-A88D-3563861DBEE2}" destId="{3F68B21B-8C75-493C-85B6-CBCB64E0945B}" srcOrd="0" destOrd="0" presId="urn:microsoft.com/office/officeart/2008/layout/CircularPictureCallout"/>
    <dgm:cxn modelId="{B0CFF814-CAFF-4656-A05F-6256A5558901}" type="presParOf" srcId="{C7BCD08E-E9F4-481F-9251-808716B41C93}" destId="{13383AF4-5FF9-4E33-90AF-16014D81BE08}" srcOrd="0" destOrd="0" presId="urn:microsoft.com/office/officeart/2008/layout/CircularPictureCallout"/>
    <dgm:cxn modelId="{31C7BC48-5902-4460-ADF4-C41176D39380}" type="presParOf" srcId="{13383AF4-5FF9-4E33-90AF-16014D81BE08}" destId="{9F0566CE-B0AA-4C61-AB2A-E09AEA47FA75}" srcOrd="0" destOrd="0" presId="urn:microsoft.com/office/officeart/2008/layout/CircularPictureCallout"/>
    <dgm:cxn modelId="{35230292-315D-43D3-A5E2-49774D99FFB6}" type="presParOf" srcId="{9F0566CE-B0AA-4C61-AB2A-E09AEA47FA75}" destId="{3D2E8D1F-06CA-455C-BEBC-42F8DD0ED7F8}" srcOrd="0" destOrd="0" presId="urn:microsoft.com/office/officeart/2008/layout/CircularPictureCallout"/>
    <dgm:cxn modelId="{3D21238C-01BD-4DB0-8113-643E079B1289}" type="presParOf" srcId="{13383AF4-5FF9-4E33-90AF-16014D81BE08}" destId="{3F68B21B-8C75-493C-85B6-CBCB64E0945B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15DF37-7133-42B9-82F5-F4EB61599E33}" type="doc">
      <dgm:prSet loTypeId="urn:microsoft.com/office/officeart/2008/layout/CircularPictureCallout" loCatId="picture" qsTypeId="urn:microsoft.com/office/officeart/2005/8/quickstyle/3d1" qsCatId="3D" csTypeId="urn:microsoft.com/office/officeart/2005/8/colors/accent1_2" csCatId="accent1" phldr="1"/>
      <dgm:spPr/>
    </dgm:pt>
    <dgm:pt modelId="{14DBFC90-9DCB-4B3E-B8E6-2BEF6682F4D5}">
      <dgm:prSet phldrT="[Text]"/>
      <dgm:spPr/>
      <dgm:t>
        <a:bodyPr/>
        <a:lstStyle/>
        <a:p>
          <a:r>
            <a:rPr lang="en-US" dirty="0"/>
            <a:t>0</a:t>
          </a:r>
        </a:p>
      </dgm:t>
    </dgm:pt>
    <dgm:pt modelId="{5B37301D-C264-47B1-A8E2-62C999CA6BD6}" type="parTrans" cxnId="{4E8BA05A-99E0-4304-8556-C18358E4A3E3}">
      <dgm:prSet/>
      <dgm:spPr/>
      <dgm:t>
        <a:bodyPr/>
        <a:lstStyle/>
        <a:p>
          <a:endParaRPr lang="en-US"/>
        </a:p>
      </dgm:t>
    </dgm:pt>
    <dgm:pt modelId="{1CC8F37A-679B-498F-BFFE-17358F30DA07}" type="sibTrans" cxnId="{4E8BA05A-99E0-4304-8556-C18358E4A3E3}">
      <dgm:prSet/>
      <dgm:spPr>
        <a:blipFill>
          <a:blip xmlns:r="http://schemas.openxmlformats.org/officeDocument/2006/relationships" r:embed="rId1"/>
          <a:srcRect/>
          <a:stretch>
            <a:fillRect t="-6000" b="-6000"/>
          </a:stretch>
        </a:blipFill>
      </dgm:spPr>
      <dgm:t>
        <a:bodyPr/>
        <a:lstStyle/>
        <a:p>
          <a:endParaRPr lang="en-US"/>
        </a:p>
      </dgm:t>
    </dgm:pt>
    <dgm:pt modelId="{BEEADEEA-C0C0-4904-B398-C3D7741B86E9}" type="pres">
      <dgm:prSet presAssocID="{9615DF37-7133-42B9-82F5-F4EB61599E33}" presName="Name0" presStyleCnt="0">
        <dgm:presLayoutVars>
          <dgm:chMax val="7"/>
          <dgm:chPref val="7"/>
          <dgm:dir/>
        </dgm:presLayoutVars>
      </dgm:prSet>
      <dgm:spPr/>
    </dgm:pt>
    <dgm:pt modelId="{31786363-3E31-4348-BFFB-FDD99DE053AE}" type="pres">
      <dgm:prSet presAssocID="{9615DF37-7133-42B9-82F5-F4EB61599E33}" presName="Name1" presStyleCnt="0"/>
      <dgm:spPr/>
    </dgm:pt>
    <dgm:pt modelId="{0255AF2A-2475-4443-898B-B10839D30CDC}" type="pres">
      <dgm:prSet presAssocID="{1CC8F37A-679B-498F-BFFE-17358F30DA07}" presName="picture_1" presStyleCnt="0"/>
      <dgm:spPr/>
    </dgm:pt>
    <dgm:pt modelId="{794E59B4-B36F-432B-BBAB-951CF99DC1DC}" type="pres">
      <dgm:prSet presAssocID="{1CC8F37A-679B-498F-BFFE-17358F30DA07}" presName="pictureRepeatNode" presStyleLbl="alignImgPlace1" presStyleIdx="0" presStyleCnt="1"/>
      <dgm:spPr/>
    </dgm:pt>
    <dgm:pt modelId="{EDC209E7-89E1-492C-8F1A-DCDDBC248482}" type="pres">
      <dgm:prSet presAssocID="{14DBFC90-9DCB-4B3E-B8E6-2BEF6682F4D5}" presName="text_1" presStyleLbl="node1" presStyleIdx="0" presStyleCnt="0" custLinFactX="-20237" custLinFactNeighborX="-100000" custLinFactNeighborY="66031">
        <dgm:presLayoutVars>
          <dgm:bulletEnabled val="1"/>
        </dgm:presLayoutVars>
      </dgm:prSet>
      <dgm:spPr/>
    </dgm:pt>
  </dgm:ptLst>
  <dgm:cxnLst>
    <dgm:cxn modelId="{E6B76C69-AD74-44F9-B766-B5212DAAB1C8}" type="presOf" srcId="{14DBFC90-9DCB-4B3E-B8E6-2BEF6682F4D5}" destId="{EDC209E7-89E1-492C-8F1A-DCDDBC248482}" srcOrd="0" destOrd="0" presId="urn:microsoft.com/office/officeart/2008/layout/CircularPictureCallout"/>
    <dgm:cxn modelId="{4E8BA05A-99E0-4304-8556-C18358E4A3E3}" srcId="{9615DF37-7133-42B9-82F5-F4EB61599E33}" destId="{14DBFC90-9DCB-4B3E-B8E6-2BEF6682F4D5}" srcOrd="0" destOrd="0" parTransId="{5B37301D-C264-47B1-A8E2-62C999CA6BD6}" sibTransId="{1CC8F37A-679B-498F-BFFE-17358F30DA07}"/>
    <dgm:cxn modelId="{CAEF1D91-FF60-492A-92FF-AEDA4899BE2F}" type="presOf" srcId="{1CC8F37A-679B-498F-BFFE-17358F30DA07}" destId="{794E59B4-B36F-432B-BBAB-951CF99DC1DC}" srcOrd="0" destOrd="0" presId="urn:microsoft.com/office/officeart/2008/layout/CircularPictureCallout"/>
    <dgm:cxn modelId="{264AFFAA-54F2-4C45-B70F-8EFDCECCB74C}" type="presOf" srcId="{9615DF37-7133-42B9-82F5-F4EB61599E33}" destId="{BEEADEEA-C0C0-4904-B398-C3D7741B86E9}" srcOrd="0" destOrd="0" presId="urn:microsoft.com/office/officeart/2008/layout/CircularPictureCallout"/>
    <dgm:cxn modelId="{2F37F278-7B03-4363-A8BE-78E822150DF8}" type="presParOf" srcId="{BEEADEEA-C0C0-4904-B398-C3D7741B86E9}" destId="{31786363-3E31-4348-BFFB-FDD99DE053AE}" srcOrd="0" destOrd="0" presId="urn:microsoft.com/office/officeart/2008/layout/CircularPictureCallout"/>
    <dgm:cxn modelId="{CE27765B-40B6-4A2A-A222-105308D5A3F7}" type="presParOf" srcId="{31786363-3E31-4348-BFFB-FDD99DE053AE}" destId="{0255AF2A-2475-4443-898B-B10839D30CDC}" srcOrd="0" destOrd="0" presId="urn:microsoft.com/office/officeart/2008/layout/CircularPictureCallout"/>
    <dgm:cxn modelId="{47C81DFA-FBD9-4D72-BF9E-634D0A913D10}" type="presParOf" srcId="{0255AF2A-2475-4443-898B-B10839D30CDC}" destId="{794E59B4-B36F-432B-BBAB-951CF99DC1DC}" srcOrd="0" destOrd="0" presId="urn:microsoft.com/office/officeart/2008/layout/CircularPictureCallout"/>
    <dgm:cxn modelId="{38AB2409-3291-46DC-AFD6-7CC9FB6075B6}" type="presParOf" srcId="{31786363-3E31-4348-BFFB-FDD99DE053AE}" destId="{EDC209E7-89E1-492C-8F1A-DCDDBC248482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5B7F7-F738-43F3-97CD-D7B9E3F9A5C9}">
      <dsp:nvSpPr>
        <dsp:cNvPr id="0" name=""/>
        <dsp:cNvSpPr/>
      </dsp:nvSpPr>
      <dsp:spPr>
        <a:xfrm>
          <a:off x="1173269" y="645525"/>
          <a:ext cx="1991698" cy="1991698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25EBD-A83F-43E2-B5E8-1387CB623309}">
      <dsp:nvSpPr>
        <dsp:cNvPr id="0" name=""/>
        <dsp:cNvSpPr/>
      </dsp:nvSpPr>
      <dsp:spPr>
        <a:xfrm>
          <a:off x="2243231" y="2904123"/>
          <a:ext cx="1274686" cy="6572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0</a:t>
          </a:r>
        </a:p>
      </dsp:txBody>
      <dsp:txXfrm>
        <a:off x="2243231" y="2904123"/>
        <a:ext cx="1274686" cy="657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A982B-60BF-4BDF-AF87-E00064AE605D}">
      <dsp:nvSpPr>
        <dsp:cNvPr id="0" name=""/>
        <dsp:cNvSpPr/>
      </dsp:nvSpPr>
      <dsp:spPr>
        <a:xfrm>
          <a:off x="2034575" y="0"/>
          <a:ext cx="2034576" cy="203457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3000" b="-3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70CAE1E-5FAF-42EA-BBBB-5C3B1C761C72}">
      <dsp:nvSpPr>
        <dsp:cNvPr id="0" name=""/>
        <dsp:cNvSpPr/>
      </dsp:nvSpPr>
      <dsp:spPr>
        <a:xfrm>
          <a:off x="2767023" y="2335097"/>
          <a:ext cx="1302128" cy="67141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0</a:t>
          </a:r>
        </a:p>
      </dsp:txBody>
      <dsp:txXfrm>
        <a:off x="2767023" y="2335097"/>
        <a:ext cx="1302128" cy="6714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E8D1F-06CA-455C-BEBC-42F8DD0ED7F8}">
      <dsp:nvSpPr>
        <dsp:cNvPr id="0" name=""/>
        <dsp:cNvSpPr/>
      </dsp:nvSpPr>
      <dsp:spPr>
        <a:xfrm>
          <a:off x="1615918" y="1095403"/>
          <a:ext cx="2177054" cy="2177054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4000" b="-4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F68B21B-8C75-493C-85B6-CBCB64E0945B}">
      <dsp:nvSpPr>
        <dsp:cNvPr id="0" name=""/>
        <dsp:cNvSpPr/>
      </dsp:nvSpPr>
      <dsp:spPr>
        <a:xfrm>
          <a:off x="119741" y="2211702"/>
          <a:ext cx="1393314" cy="718427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0</a:t>
          </a:r>
        </a:p>
      </dsp:txBody>
      <dsp:txXfrm>
        <a:off x="119741" y="2211702"/>
        <a:ext cx="1393314" cy="7184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E59B4-B36F-432B-BBAB-951CF99DC1DC}">
      <dsp:nvSpPr>
        <dsp:cNvPr id="0" name=""/>
        <dsp:cNvSpPr/>
      </dsp:nvSpPr>
      <dsp:spPr>
        <a:xfrm>
          <a:off x="1002116" y="1230736"/>
          <a:ext cx="2004233" cy="2004233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6000" b="-6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DC209E7-89E1-492C-8F1A-DCDDBC248482}">
      <dsp:nvSpPr>
        <dsp:cNvPr id="0" name=""/>
        <dsp:cNvSpPr/>
      </dsp:nvSpPr>
      <dsp:spPr>
        <a:xfrm>
          <a:off x="0" y="2731711"/>
          <a:ext cx="1282709" cy="661397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0</a:t>
          </a:r>
        </a:p>
      </dsp:txBody>
      <dsp:txXfrm>
        <a:off x="0" y="2731711"/>
        <a:ext cx="1282709" cy="661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6B5-46C9-974D-9C70-70556210AA8E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3FD2-E42B-4A4A-950A-FE0489093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6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6B5-46C9-974D-9C70-70556210AA8E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3FD2-E42B-4A4A-950A-FE0489093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7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6B5-46C9-974D-9C70-70556210AA8E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3FD2-E42B-4A4A-950A-FE0489093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0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6B5-46C9-974D-9C70-70556210AA8E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3FD2-E42B-4A4A-950A-FE0489093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6B5-46C9-974D-9C70-70556210AA8E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3FD2-E42B-4A4A-950A-FE0489093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6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6B5-46C9-974D-9C70-70556210AA8E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3FD2-E42B-4A4A-950A-FE0489093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4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6B5-46C9-974D-9C70-70556210AA8E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3FD2-E42B-4A4A-950A-FE0489093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8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6B5-46C9-974D-9C70-70556210AA8E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3FD2-E42B-4A4A-950A-FE0489093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0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6B5-46C9-974D-9C70-70556210AA8E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3FD2-E42B-4A4A-950A-FE0489093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10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6B5-46C9-974D-9C70-70556210AA8E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3FD2-E42B-4A4A-950A-FE0489093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7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66B5-46C9-974D-9C70-70556210AA8E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3FD2-E42B-4A4A-950A-FE0489093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2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066B5-46C9-974D-9C70-70556210AA8E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93FD2-E42B-4A4A-950A-FE0489093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2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, whiteboard&#10;&#10;Description automatically generated">
            <a:extLst>
              <a:ext uri="{FF2B5EF4-FFF2-40B4-BE49-F238E27FC236}">
                <a16:creationId xmlns:a16="http://schemas.microsoft.com/office/drawing/2014/main" id="{0171C4F4-D3D7-D84D-A0BC-E1D6D3CA0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7759700" cy="10045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56D68D-EDA2-0E4E-A649-CBAE1E913872}"/>
              </a:ext>
            </a:extLst>
          </p:cNvPr>
          <p:cNvSpPr txBox="1"/>
          <p:nvPr/>
        </p:nvSpPr>
        <p:spPr>
          <a:xfrm>
            <a:off x="1477108" y="4422532"/>
            <a:ext cx="140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Extra Light" panose="020B0204020104020204" pitchFamily="34" charset="0"/>
              </a:rPr>
              <a:t>Olive Green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F5306E-C5BE-C245-9FBF-5FD00F5DE323}"/>
              </a:ext>
            </a:extLst>
          </p:cNvPr>
          <p:cNvSpPr txBox="1"/>
          <p:nvPr/>
        </p:nvSpPr>
        <p:spPr>
          <a:xfrm>
            <a:off x="1477108" y="4844534"/>
            <a:ext cx="182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Extra Light" panose="020B0204020104020204" pitchFamily="34" charset="0"/>
              </a:rPr>
              <a:t>Mac-N-Cheese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3ED24-0F65-2C44-9BCA-4E709E33C071}"/>
              </a:ext>
            </a:extLst>
          </p:cNvPr>
          <p:cNvSpPr txBox="1"/>
          <p:nvPr/>
        </p:nvSpPr>
        <p:spPr>
          <a:xfrm>
            <a:off x="1477108" y="5249119"/>
            <a:ext cx="1764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Extra Light" panose="020B0204020104020204" pitchFamily="34" charset="0"/>
              </a:rPr>
              <a:t>Snuggly Monkey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59B9F9-14B6-9D41-A73C-7B7012A80D8A}"/>
              </a:ext>
            </a:extLst>
          </p:cNvPr>
          <p:cNvSpPr txBox="1"/>
          <p:nvPr/>
        </p:nvSpPr>
        <p:spPr>
          <a:xfrm>
            <a:off x="1477109" y="5611786"/>
            <a:ext cx="1934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Extra Light" panose="020B0204020104020204" pitchFamily="34" charset="0"/>
              </a:rPr>
              <a:t>The Little Ghost Who Was a Quilt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F85011-F158-6C44-A66C-BB0D890C00DD}"/>
              </a:ext>
            </a:extLst>
          </p:cNvPr>
          <p:cNvSpPr txBox="1"/>
          <p:nvPr/>
        </p:nvSpPr>
        <p:spPr>
          <a:xfrm>
            <a:off x="1477108" y="6229213"/>
            <a:ext cx="1764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Extra Light" panose="020B0204020104020204" pitchFamily="34" charset="0"/>
              </a:rPr>
              <a:t>Dark Chocolate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4752DA-A8ED-5643-BCC0-A1BAFCFE7A51}"/>
              </a:ext>
            </a:extLst>
          </p:cNvPr>
          <p:cNvSpPr txBox="1"/>
          <p:nvPr/>
        </p:nvSpPr>
        <p:spPr>
          <a:xfrm>
            <a:off x="3886200" y="4894030"/>
            <a:ext cx="28805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Hi everyone! I am so excited to be able to play and learn with you all this year!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5A3316-04A1-0F48-B18B-B73E38E8C7F0}"/>
              </a:ext>
            </a:extLst>
          </p:cNvPr>
          <p:cNvSpPr txBox="1"/>
          <p:nvPr/>
        </p:nvSpPr>
        <p:spPr>
          <a:xfrm>
            <a:off x="714375" y="7863632"/>
            <a:ext cx="2526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Lyndsey Webster</a:t>
            </a:r>
          </a:p>
          <a:p>
            <a:pPr algn="ctr"/>
            <a:r>
              <a:rPr lang="en-US" dirty="0">
                <a:latin typeface="+mj-lt"/>
              </a:rPr>
              <a:t>919-323-1633</a:t>
            </a:r>
          </a:p>
          <a:p>
            <a:pPr algn="ctr"/>
            <a:r>
              <a:rPr lang="en-US" dirty="0">
                <a:latin typeface="+mj-lt"/>
              </a:rPr>
              <a:t>lyndseydw@gmail.com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13B38B-9FE9-214F-8281-7A774ABE3080}"/>
              </a:ext>
            </a:extLst>
          </p:cNvPr>
          <p:cNvSpPr txBox="1"/>
          <p:nvPr/>
        </p:nvSpPr>
        <p:spPr>
          <a:xfrm>
            <a:off x="6540240" y="9749522"/>
            <a:ext cx="1329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BabblingHanna" panose="02000603000000000000" pitchFamily="2" charset="0"/>
                <a:ea typeface="BabblingHanna" panose="02000603000000000000" pitchFamily="2" charset="0"/>
              </a:rPr>
              <a:t>© Carolina Corner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93B428-AF25-D8B4-769D-CDE9AFB9D3A5}"/>
              </a:ext>
            </a:extLst>
          </p:cNvPr>
          <p:cNvSpPr/>
          <p:nvPr/>
        </p:nvSpPr>
        <p:spPr>
          <a:xfrm>
            <a:off x="3411940" y="8639033"/>
            <a:ext cx="2538484" cy="1009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FB970343-1E7F-8ECF-E11E-F079FAE4FA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7858631"/>
              </p:ext>
            </p:extLst>
          </p:nvPr>
        </p:nvGraphicFramePr>
        <p:xfrm>
          <a:off x="3886200" y="6351"/>
          <a:ext cx="3983396" cy="371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454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, whiteboard&#10;&#10;Description automatically generated">
            <a:extLst>
              <a:ext uri="{FF2B5EF4-FFF2-40B4-BE49-F238E27FC236}">
                <a16:creationId xmlns:a16="http://schemas.microsoft.com/office/drawing/2014/main" id="{0171C4F4-D3D7-D84D-A0BC-E1D6D3CA0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6" y="78046"/>
            <a:ext cx="7759700" cy="10045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56D68D-EDA2-0E4E-A649-CBAE1E913872}"/>
              </a:ext>
            </a:extLst>
          </p:cNvPr>
          <p:cNvSpPr txBox="1"/>
          <p:nvPr/>
        </p:nvSpPr>
        <p:spPr>
          <a:xfrm>
            <a:off x="1477108" y="4422532"/>
            <a:ext cx="97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Violet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F5306E-C5BE-C245-9FBF-5FD00F5DE323}"/>
              </a:ext>
            </a:extLst>
          </p:cNvPr>
          <p:cNvSpPr txBox="1"/>
          <p:nvPr/>
        </p:nvSpPr>
        <p:spPr>
          <a:xfrm>
            <a:off x="1477108" y="4844534"/>
            <a:ext cx="97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Mexican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3ED24-0F65-2C44-9BCA-4E709E33C071}"/>
              </a:ext>
            </a:extLst>
          </p:cNvPr>
          <p:cNvSpPr txBox="1"/>
          <p:nvPr/>
        </p:nvSpPr>
        <p:spPr>
          <a:xfrm>
            <a:off x="1538654" y="5249119"/>
            <a:ext cx="97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Target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59B9F9-14B6-9D41-A73C-7B7012A80D8A}"/>
              </a:ext>
            </a:extLst>
          </p:cNvPr>
          <p:cNvSpPr txBox="1"/>
          <p:nvPr/>
        </p:nvSpPr>
        <p:spPr>
          <a:xfrm>
            <a:off x="1477108" y="5706374"/>
            <a:ext cx="97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Dr Seuss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F85011-F158-6C44-A66C-BB0D890C00DD}"/>
              </a:ext>
            </a:extLst>
          </p:cNvPr>
          <p:cNvSpPr txBox="1"/>
          <p:nvPr/>
        </p:nvSpPr>
        <p:spPr>
          <a:xfrm>
            <a:off x="1538654" y="6229213"/>
            <a:ext cx="209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Chocolate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4752DA-A8ED-5643-BCC0-A1BAFCFE7A51}"/>
              </a:ext>
            </a:extLst>
          </p:cNvPr>
          <p:cNvSpPr txBox="1"/>
          <p:nvPr/>
        </p:nvSpPr>
        <p:spPr>
          <a:xfrm>
            <a:off x="3886200" y="4798052"/>
            <a:ext cx="28805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Hello to my new 3-year-old class! I am very excited to be your teacher this year. I look forward to meeting each one of you and working together to explore and learn. We will have lots of fun together as we start our adventure!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5A3316-04A1-0F48-B18B-B73E38E8C7F0}"/>
              </a:ext>
            </a:extLst>
          </p:cNvPr>
          <p:cNvSpPr txBox="1"/>
          <p:nvPr/>
        </p:nvSpPr>
        <p:spPr>
          <a:xfrm>
            <a:off x="592480" y="7863632"/>
            <a:ext cx="2745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Tatiana Braga</a:t>
            </a:r>
          </a:p>
          <a:p>
            <a:pPr algn="ctr"/>
            <a:r>
              <a:rPr lang="en-US" dirty="0">
                <a:latin typeface="+mj-lt"/>
              </a:rPr>
              <a:t>984-220-6245</a:t>
            </a:r>
          </a:p>
          <a:p>
            <a:pPr algn="ctr"/>
            <a:r>
              <a:rPr lang="en-US" dirty="0">
                <a:latin typeface="+mj-lt"/>
              </a:rPr>
              <a:t>tatianahug926@gmail.com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13B38B-9FE9-214F-8281-7A774ABE3080}"/>
              </a:ext>
            </a:extLst>
          </p:cNvPr>
          <p:cNvSpPr txBox="1"/>
          <p:nvPr/>
        </p:nvSpPr>
        <p:spPr>
          <a:xfrm>
            <a:off x="6540240" y="9749522"/>
            <a:ext cx="1329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BabblingHanna" panose="02000603000000000000" pitchFamily="2" charset="0"/>
                <a:ea typeface="BabblingHanna" panose="02000603000000000000" pitchFamily="2" charset="0"/>
              </a:rPr>
              <a:t>© Carolina Corner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93B428-AF25-D8B4-769D-CDE9AFB9D3A5}"/>
              </a:ext>
            </a:extLst>
          </p:cNvPr>
          <p:cNvSpPr/>
          <p:nvPr/>
        </p:nvSpPr>
        <p:spPr>
          <a:xfrm>
            <a:off x="3411940" y="8639033"/>
            <a:ext cx="2538484" cy="1009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800E801B-6A57-431A-0ECA-039E16741B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7089168"/>
              </p:ext>
            </p:extLst>
          </p:nvPr>
        </p:nvGraphicFramePr>
        <p:xfrm>
          <a:off x="2973093" y="634139"/>
          <a:ext cx="4069152" cy="4243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6356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96996-F8DE-B2B6-2B2C-AE352453D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, whiteboard&#10;&#10;Description automatically generated">
            <a:extLst>
              <a:ext uri="{FF2B5EF4-FFF2-40B4-BE49-F238E27FC236}">
                <a16:creationId xmlns:a16="http://schemas.microsoft.com/office/drawing/2014/main" id="{DCFF75A8-F2E5-74A6-E9DA-5505C5E65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6" y="0"/>
            <a:ext cx="7759700" cy="10045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A676C1-CB38-3668-C2B8-9158723BC0AF}"/>
              </a:ext>
            </a:extLst>
          </p:cNvPr>
          <p:cNvSpPr txBox="1"/>
          <p:nvPr/>
        </p:nvSpPr>
        <p:spPr>
          <a:xfrm>
            <a:off x="6540240" y="9749522"/>
            <a:ext cx="1329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BabblingHanna" panose="02000603000000000000" pitchFamily="2" charset="0"/>
                <a:ea typeface="BabblingHanna" panose="02000603000000000000" pitchFamily="2" charset="0"/>
              </a:rPr>
              <a:t>© Carolina Corner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1FF636-D854-A265-7BDA-84CF92814A33}"/>
              </a:ext>
            </a:extLst>
          </p:cNvPr>
          <p:cNvSpPr/>
          <p:nvPr/>
        </p:nvSpPr>
        <p:spPr>
          <a:xfrm>
            <a:off x="3411940" y="8639033"/>
            <a:ext cx="2538484" cy="1009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CBEA8528-E80E-8C2B-648A-AACE0F567A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7036234"/>
              </p:ext>
            </p:extLst>
          </p:nvPr>
        </p:nvGraphicFramePr>
        <p:xfrm>
          <a:off x="3411941" y="-450227"/>
          <a:ext cx="4354109" cy="368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65E2F8F-F93C-3467-3AD3-C4E503B24B23}"/>
              </a:ext>
            </a:extLst>
          </p:cNvPr>
          <p:cNvSpPr txBox="1"/>
          <p:nvPr/>
        </p:nvSpPr>
        <p:spPr>
          <a:xfrm>
            <a:off x="1445221" y="4396371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Pink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502E67-A712-0582-3D2C-E0AF27C3AFB3}"/>
              </a:ext>
            </a:extLst>
          </p:cNvPr>
          <p:cNvSpPr txBox="1"/>
          <p:nvPr/>
        </p:nvSpPr>
        <p:spPr>
          <a:xfrm>
            <a:off x="1419988" y="4856205"/>
            <a:ext cx="19667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Crabcakes/Pizza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3DBCE4-DCE2-5B69-E2F1-990D9150E843}"/>
              </a:ext>
            </a:extLst>
          </p:cNvPr>
          <p:cNvSpPr txBox="1"/>
          <p:nvPr/>
        </p:nvSpPr>
        <p:spPr>
          <a:xfrm>
            <a:off x="1446878" y="5294002"/>
            <a:ext cx="1406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Trader Joe’s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092576-074B-AB75-7573-B8A228EE03C9}"/>
              </a:ext>
            </a:extLst>
          </p:cNvPr>
          <p:cNvSpPr txBox="1"/>
          <p:nvPr/>
        </p:nvSpPr>
        <p:spPr>
          <a:xfrm>
            <a:off x="1419988" y="5707668"/>
            <a:ext cx="1361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Heard Said </a:t>
            </a:r>
          </a:p>
          <a:p>
            <a:r>
              <a:rPr lang="en-US" dirty="0"/>
              <a:t>the Bird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6AB7CF-3D4F-3EB1-82E3-7406120AA6D5}"/>
              </a:ext>
            </a:extLst>
          </p:cNvPr>
          <p:cNvSpPr txBox="1"/>
          <p:nvPr/>
        </p:nvSpPr>
        <p:spPr>
          <a:xfrm>
            <a:off x="1479792" y="6206509"/>
            <a:ext cx="1541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Peanut Butter </a:t>
            </a:r>
          </a:p>
          <a:p>
            <a:r>
              <a:rPr lang="en-US" dirty="0"/>
              <a:t>M&amp;Ms.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969A41-C1CC-16E2-BEB9-247659607E6E}"/>
              </a:ext>
            </a:extLst>
          </p:cNvPr>
          <p:cNvSpPr txBox="1"/>
          <p:nvPr/>
        </p:nvSpPr>
        <p:spPr>
          <a:xfrm>
            <a:off x="932471" y="7908200"/>
            <a:ext cx="19250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Kimberly Herbst</a:t>
            </a:r>
          </a:p>
          <a:p>
            <a:r>
              <a:rPr lang="en-US" dirty="0"/>
              <a:t>  919-219-1726</a:t>
            </a:r>
          </a:p>
          <a:p>
            <a:r>
              <a:rPr lang="en-US" dirty="0" err="1"/>
              <a:t>kimberly_herbst</a:t>
            </a:r>
            <a:r>
              <a:rPr lang="en-US" dirty="0"/>
              <a:t>@</a:t>
            </a:r>
          </a:p>
          <a:p>
            <a:r>
              <a:rPr lang="en-US" dirty="0"/>
              <a:t>yahoo.com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E01D3B-4580-30DC-8AEF-C5551C3FCFB3}"/>
              </a:ext>
            </a:extLst>
          </p:cNvPr>
          <p:cNvSpPr txBox="1"/>
          <p:nvPr/>
        </p:nvSpPr>
        <p:spPr>
          <a:xfrm>
            <a:off x="3886201" y="4796481"/>
            <a:ext cx="32112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I'm excited to be your teacher this year. I love children. I feel they make the world a better place! I feel like God put me in a classroom to show </a:t>
            </a:r>
          </a:p>
          <a:p>
            <a:r>
              <a:rPr lang="en-US" sz="2000" dirty="0"/>
              <a:t>children they're loved every day. I'm always here if you need to discuss anything. I look forward to a wonderful year! </a:t>
            </a:r>
          </a:p>
        </p:txBody>
      </p:sp>
    </p:spTree>
    <p:extLst>
      <p:ext uri="{BB962C8B-B14F-4D97-AF65-F5344CB8AC3E}">
        <p14:creationId xmlns:p14="http://schemas.microsoft.com/office/powerpoint/2010/main" val="175588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36BC1254-727F-2145-8072-71A22B362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7759700" cy="100457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3D55E92-EA65-9D4F-8C17-89D377F1A301}"/>
              </a:ext>
            </a:extLst>
          </p:cNvPr>
          <p:cNvSpPr txBox="1"/>
          <p:nvPr/>
        </p:nvSpPr>
        <p:spPr>
          <a:xfrm>
            <a:off x="1477108" y="4422532"/>
            <a:ext cx="97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Green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68E5B6-AC0B-C746-8D9A-53440807D35F}"/>
              </a:ext>
            </a:extLst>
          </p:cNvPr>
          <p:cNvSpPr txBox="1"/>
          <p:nvPr/>
        </p:nvSpPr>
        <p:spPr>
          <a:xfrm>
            <a:off x="1477108" y="4844534"/>
            <a:ext cx="97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Pho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58CFEA-6B3F-B24F-A80C-09D01D671D80}"/>
              </a:ext>
            </a:extLst>
          </p:cNvPr>
          <p:cNvSpPr txBox="1"/>
          <p:nvPr/>
        </p:nvSpPr>
        <p:spPr>
          <a:xfrm>
            <a:off x="1477108" y="5231492"/>
            <a:ext cx="97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Target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B11907-7FC1-E949-8218-9CB20A0954FF}"/>
              </a:ext>
            </a:extLst>
          </p:cNvPr>
          <p:cNvSpPr txBox="1"/>
          <p:nvPr/>
        </p:nvSpPr>
        <p:spPr>
          <a:xfrm>
            <a:off x="1477108" y="5618451"/>
            <a:ext cx="1702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If You Give a Mouse a Cookie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A66BD3-C4F8-D642-9BE0-8FF39EE3F99C}"/>
              </a:ext>
            </a:extLst>
          </p:cNvPr>
          <p:cNvSpPr txBox="1"/>
          <p:nvPr/>
        </p:nvSpPr>
        <p:spPr>
          <a:xfrm>
            <a:off x="1477108" y="6215796"/>
            <a:ext cx="151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Anything Sour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A750B1-5C09-4B4B-951F-670928B9FA8D}"/>
              </a:ext>
            </a:extLst>
          </p:cNvPr>
          <p:cNvSpPr txBox="1"/>
          <p:nvPr/>
        </p:nvSpPr>
        <p:spPr>
          <a:xfrm>
            <a:off x="3879058" y="5231492"/>
            <a:ext cx="28805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I am so excited to get to meet and know all the kids!!!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35E9AA-E120-2A4D-AA41-8BDDDC7EDBA7}"/>
              </a:ext>
            </a:extLst>
          </p:cNvPr>
          <p:cNvSpPr txBox="1"/>
          <p:nvPr/>
        </p:nvSpPr>
        <p:spPr>
          <a:xfrm>
            <a:off x="736979" y="8140631"/>
            <a:ext cx="282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naomigw383@gmail.com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7F433C-8AA3-1F41-B9AA-764BFA09DA6E}"/>
              </a:ext>
            </a:extLst>
          </p:cNvPr>
          <p:cNvSpPr txBox="1"/>
          <p:nvPr/>
        </p:nvSpPr>
        <p:spPr>
          <a:xfrm>
            <a:off x="6540240" y="9749522"/>
            <a:ext cx="1329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BabblingHanna" panose="02000603000000000000" pitchFamily="2" charset="0"/>
                <a:ea typeface="BabblingHanna" panose="02000603000000000000" pitchFamily="2" charset="0"/>
              </a:rPr>
              <a:t>© Carolina Corner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FB02B53-C831-5CA5-078F-963757A4F4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8707891"/>
              </p:ext>
            </p:extLst>
          </p:nvPr>
        </p:nvGraphicFramePr>
        <p:xfrm>
          <a:off x="4065608" y="-574651"/>
          <a:ext cx="4008467" cy="4465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5377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D7FE11-547B-9241-91FE-C190215FE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5073"/>
            <a:ext cx="7747000" cy="2616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100EB7-3157-CD45-A0E3-391737BF2988}"/>
              </a:ext>
            </a:extLst>
          </p:cNvPr>
          <p:cNvSpPr/>
          <p:nvPr/>
        </p:nvSpPr>
        <p:spPr>
          <a:xfrm>
            <a:off x="4943336" y="2202466"/>
            <a:ext cx="2408726" cy="282771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F98DF6-E3EE-C642-A1DE-02FB2F0C7B23}"/>
              </a:ext>
            </a:extLst>
          </p:cNvPr>
          <p:cNvSpPr/>
          <p:nvPr/>
        </p:nvSpPr>
        <p:spPr>
          <a:xfrm>
            <a:off x="4880963" y="2151789"/>
            <a:ext cx="2408726" cy="2827719"/>
          </a:xfrm>
          <a:prstGeom prst="rect">
            <a:avLst/>
          </a:prstGeom>
          <a:noFill/>
          <a:ln w="57150">
            <a:solidFill>
              <a:srgbClr val="DF9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EE12DE6-EDBF-5722-A476-8020D67FA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127" y="8416799"/>
            <a:ext cx="1904453" cy="4534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A50033-E561-7248-BE4D-4FB67BF4BA27}"/>
              </a:ext>
            </a:extLst>
          </p:cNvPr>
          <p:cNvSpPr/>
          <p:nvPr/>
        </p:nvSpPr>
        <p:spPr>
          <a:xfrm>
            <a:off x="4660923" y="5308318"/>
            <a:ext cx="2807813" cy="3266015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D59DC4-1257-C444-AA42-CD10A506719C}"/>
              </a:ext>
            </a:extLst>
          </p:cNvPr>
          <p:cNvSpPr/>
          <p:nvPr/>
        </p:nvSpPr>
        <p:spPr>
          <a:xfrm>
            <a:off x="4598549" y="5257641"/>
            <a:ext cx="2807813" cy="3266015"/>
          </a:xfrm>
          <a:prstGeom prst="rect">
            <a:avLst/>
          </a:prstGeom>
          <a:noFill/>
          <a:ln w="44450">
            <a:solidFill>
              <a:srgbClr val="7ABA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C53BC-D0E1-B744-A737-BA8461CC1B14}"/>
              </a:ext>
            </a:extLst>
          </p:cNvPr>
          <p:cNvSpPr/>
          <p:nvPr/>
        </p:nvSpPr>
        <p:spPr>
          <a:xfrm>
            <a:off x="298346" y="8878643"/>
            <a:ext cx="7232764" cy="961408"/>
          </a:xfrm>
          <a:prstGeom prst="rect">
            <a:avLst/>
          </a:prstGeom>
          <a:noFill/>
          <a:ln w="44450">
            <a:solidFill>
              <a:srgbClr val="3D42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3E536D-7464-F646-BD58-F5EDEA2B7CCD}"/>
              </a:ext>
            </a:extLst>
          </p:cNvPr>
          <p:cNvSpPr/>
          <p:nvPr/>
        </p:nvSpPr>
        <p:spPr>
          <a:xfrm>
            <a:off x="298344" y="2813541"/>
            <a:ext cx="4055388" cy="5645532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4A6192-530F-664E-99BB-EC7E8FF1353A}"/>
              </a:ext>
            </a:extLst>
          </p:cNvPr>
          <p:cNvSpPr/>
          <p:nvPr/>
        </p:nvSpPr>
        <p:spPr>
          <a:xfrm>
            <a:off x="235971" y="2762864"/>
            <a:ext cx="4055388" cy="5645532"/>
          </a:xfrm>
          <a:prstGeom prst="rect">
            <a:avLst/>
          </a:prstGeom>
          <a:noFill/>
          <a:ln w="44450">
            <a:solidFill>
              <a:srgbClr val="FBD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B42FD-2CC2-BB43-A15E-D951447B37A3}"/>
              </a:ext>
            </a:extLst>
          </p:cNvPr>
          <p:cNvSpPr/>
          <p:nvPr/>
        </p:nvSpPr>
        <p:spPr>
          <a:xfrm>
            <a:off x="270476" y="8921251"/>
            <a:ext cx="7232765" cy="923330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Martha Anne Wright</a:t>
            </a:r>
          </a:p>
          <a:p>
            <a:pPr algn="ctr"/>
            <a:r>
              <a:rPr lang="en-US" dirty="0"/>
              <a:t>336-469-4028</a:t>
            </a:r>
          </a:p>
          <a:p>
            <a:pPr algn="ctr"/>
            <a:r>
              <a:rPr lang="en-US" dirty="0"/>
              <a:t>martha.anne.wright@gmail.com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4F3C18-7447-AC40-9BB5-D2A1D2A7636F}"/>
              </a:ext>
            </a:extLst>
          </p:cNvPr>
          <p:cNvSpPr/>
          <p:nvPr/>
        </p:nvSpPr>
        <p:spPr>
          <a:xfrm>
            <a:off x="281008" y="2888896"/>
            <a:ext cx="4010351" cy="738664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endParaRPr lang="en-US" sz="2000" dirty="0">
              <a:latin typeface="Century Schoolbook" panose="02040604050505020304" pitchFamily="18" charset="0"/>
              <a:ea typeface="LLElementary2" panose="02000603000000000000" pitchFamily="2" charset="0"/>
            </a:endParaRPr>
          </a:p>
          <a:p>
            <a:pPr algn="ctr"/>
            <a:endParaRPr lang="en-US" sz="2200" dirty="0">
              <a:latin typeface="Century Schoolbook" panose="02040604050505020304" pitchFamily="18" charset="0"/>
              <a:ea typeface="LLElementary2" panose="02000603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BD04320-C102-35B7-AEA8-B648F8E31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988" y="5390675"/>
            <a:ext cx="2187682" cy="51363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3EAF872-E691-133B-4C2B-B8F4289E24F0}"/>
              </a:ext>
            </a:extLst>
          </p:cNvPr>
          <p:cNvSpPr/>
          <p:nvPr/>
        </p:nvSpPr>
        <p:spPr>
          <a:xfrm>
            <a:off x="4996799" y="2542129"/>
            <a:ext cx="2177054" cy="2177054"/>
          </a:xfrm>
          <a:prstGeom prst="ellipse">
            <a:avLst/>
          </a:prstGeom>
          <a:blipFill>
            <a:blip r:embed="rId5"/>
            <a:srcRect/>
            <a:stretch>
              <a:fillRect l="-7000" r="-7000"/>
            </a:stretch>
          </a:blipFill>
          <a:scene3d>
            <a:camera prst="orthographicFront"/>
            <a:lightRig rig="flat" dir="t"/>
          </a:scene3d>
          <a:sp3d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0DB58D-FBCD-1CBD-9FBB-26C1C039BBE8}"/>
              </a:ext>
            </a:extLst>
          </p:cNvPr>
          <p:cNvSpPr txBox="1"/>
          <p:nvPr/>
        </p:nvSpPr>
        <p:spPr>
          <a:xfrm>
            <a:off x="4880963" y="5954982"/>
            <a:ext cx="24710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Color: Purple</a:t>
            </a:r>
          </a:p>
          <a:p>
            <a:endParaRPr lang="en-US" dirty="0"/>
          </a:p>
          <a:p>
            <a:r>
              <a:rPr lang="en-US" dirty="0"/>
              <a:t>Food:  Mediterranean</a:t>
            </a:r>
          </a:p>
          <a:p>
            <a:endParaRPr lang="en-US" dirty="0"/>
          </a:p>
          <a:p>
            <a:r>
              <a:rPr lang="en-US" dirty="0"/>
              <a:t>Store: TJ Maxx</a:t>
            </a:r>
          </a:p>
          <a:p>
            <a:endParaRPr lang="en-US" dirty="0"/>
          </a:p>
          <a:p>
            <a:r>
              <a:rPr lang="en-US" dirty="0"/>
              <a:t>Book:  Miss </a:t>
            </a:r>
            <a:r>
              <a:rPr lang="en-US" dirty="0" err="1"/>
              <a:t>Rumphius</a:t>
            </a:r>
            <a:endParaRPr lang="en-US" dirty="0"/>
          </a:p>
          <a:p>
            <a:endParaRPr lang="en-US" dirty="0"/>
          </a:p>
          <a:p>
            <a:r>
              <a:rPr lang="en-US" dirty="0"/>
              <a:t>Candy: Mint Chocolates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42DA8-22E5-7607-DA89-F18A420B3F8F}"/>
              </a:ext>
            </a:extLst>
          </p:cNvPr>
          <p:cNvSpPr txBox="1"/>
          <p:nvPr/>
        </p:nvSpPr>
        <p:spPr>
          <a:xfrm>
            <a:off x="857296" y="3006463"/>
            <a:ext cx="29374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Welcome to a new year of learning and playing together at McMannen!  </a:t>
            </a:r>
          </a:p>
          <a:p>
            <a:endParaRPr lang="en-US" sz="2000" dirty="0"/>
          </a:p>
          <a:p>
            <a:r>
              <a:rPr lang="en-US" sz="2000" dirty="0"/>
              <a:t> I will miss teaching my class of wonderful four-year-olds but I’m looking forward to my new role as Director. This way, I get the pleasure of interacting with all of you in and around the school! What a treat that will be!</a:t>
            </a:r>
          </a:p>
          <a:p>
            <a:endParaRPr lang="en-US" sz="2000" dirty="0"/>
          </a:p>
          <a:p>
            <a:r>
              <a:rPr lang="en-US" sz="2000" dirty="0"/>
              <a:t>We’re planning lots of learning experiences for you so let’s get started!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3704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1509</TotalTime>
  <Words>341</Words>
  <Application>Microsoft Office PowerPoint</Application>
  <PresentationFormat>Custom</PresentationFormat>
  <Paragraphs>65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Abadi Extra Light</vt:lpstr>
      <vt:lpstr>Arial</vt:lpstr>
      <vt:lpstr>BabblingHanna</vt:lpstr>
      <vt:lpstr>Calibri</vt:lpstr>
      <vt:lpstr>Calibri Light</vt:lpstr>
      <vt:lpstr>Century Schoolbook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jill</dc:creator>
  <cp:lastModifiedBy>McMannen UMC</cp:lastModifiedBy>
  <cp:revision>20</cp:revision>
  <cp:lastPrinted>2024-08-23T10:38:30Z</cp:lastPrinted>
  <dcterms:created xsi:type="dcterms:W3CDTF">2021-08-13T01:48:17Z</dcterms:created>
  <dcterms:modified xsi:type="dcterms:W3CDTF">2026-02-05T22:22:24Z</dcterms:modified>
</cp:coreProperties>
</file>