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058400" cy="7772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093F23-BF4E-483C-9EFF-5F753C8B6362}" v="15" dt="2024-01-12T11:58:51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Newton" userId="e365450a-594c-4aa6-9628-d5d01548f9ef" providerId="ADAL" clId="{8E093F23-BF4E-483C-9EFF-5F753C8B6362}"/>
    <pc:docChg chg="custSel modSld modMainMaster">
      <pc:chgData name="Dana Newton" userId="e365450a-594c-4aa6-9628-d5d01548f9ef" providerId="ADAL" clId="{8E093F23-BF4E-483C-9EFF-5F753C8B6362}" dt="2024-01-12T11:59:32.321" v="263" actId="14100"/>
      <pc:docMkLst>
        <pc:docMk/>
      </pc:docMkLst>
      <pc:sldChg chg="addSp delSp modSp mod setBg">
        <pc:chgData name="Dana Newton" userId="e365450a-594c-4aa6-9628-d5d01548f9ef" providerId="ADAL" clId="{8E093F23-BF4E-483C-9EFF-5F753C8B6362}" dt="2024-01-12T11:59:32.321" v="263" actId="14100"/>
        <pc:sldMkLst>
          <pc:docMk/>
          <pc:sldMk cId="1934375612" sldId="256"/>
        </pc:sldMkLst>
        <pc:spChg chg="mod">
          <ac:chgData name="Dana Newton" userId="e365450a-594c-4aa6-9628-d5d01548f9ef" providerId="ADAL" clId="{8E093F23-BF4E-483C-9EFF-5F753C8B6362}" dt="2024-01-12T11:54:20.825" v="160" actId="1076"/>
          <ac:spMkLst>
            <pc:docMk/>
            <pc:sldMk cId="1934375612" sldId="256"/>
            <ac:spMk id="4" creationId="{B69688F7-F8EC-EE4E-655E-69279D4A590C}"/>
          </ac:spMkLst>
        </pc:spChg>
        <pc:spChg chg="mod">
          <ac:chgData name="Dana Newton" userId="e365450a-594c-4aa6-9628-d5d01548f9ef" providerId="ADAL" clId="{8E093F23-BF4E-483C-9EFF-5F753C8B6362}" dt="2024-01-12T11:55:56.839" v="186" actId="404"/>
          <ac:spMkLst>
            <pc:docMk/>
            <pc:sldMk cId="1934375612" sldId="256"/>
            <ac:spMk id="5" creationId="{107F7354-967D-EB4E-CFD9-D63CC7F903D4}"/>
          </ac:spMkLst>
        </pc:spChg>
        <pc:spChg chg="mod">
          <ac:chgData name="Dana Newton" userId="e365450a-594c-4aa6-9628-d5d01548f9ef" providerId="ADAL" clId="{8E093F23-BF4E-483C-9EFF-5F753C8B6362}" dt="2024-01-12T11:56:15.743" v="190" actId="1076"/>
          <ac:spMkLst>
            <pc:docMk/>
            <pc:sldMk cId="1934375612" sldId="256"/>
            <ac:spMk id="6" creationId="{1C763014-875E-A8F4-503E-F50E0ADE1ADD}"/>
          </ac:spMkLst>
        </pc:spChg>
        <pc:spChg chg="add del mod">
          <ac:chgData name="Dana Newton" userId="e365450a-594c-4aa6-9628-d5d01548f9ef" providerId="ADAL" clId="{8E093F23-BF4E-483C-9EFF-5F753C8B6362}" dt="2024-01-12T11:53:15.801" v="155"/>
          <ac:spMkLst>
            <pc:docMk/>
            <pc:sldMk cId="1934375612" sldId="256"/>
            <ac:spMk id="9" creationId="{DFCFC8CD-4FAA-E279-48DD-A1CD088FFE57}"/>
          </ac:spMkLst>
        </pc:spChg>
        <pc:spChg chg="add del mod">
          <ac:chgData name="Dana Newton" userId="e365450a-594c-4aa6-9628-d5d01548f9ef" providerId="ADAL" clId="{8E093F23-BF4E-483C-9EFF-5F753C8B6362}" dt="2024-01-12T11:59:17.134" v="261"/>
          <ac:spMkLst>
            <pc:docMk/>
            <pc:sldMk cId="1934375612" sldId="256"/>
            <ac:spMk id="14" creationId="{DF68CBA5-4030-7EDD-9D33-F3A03EE66766}"/>
          </ac:spMkLst>
        </pc:spChg>
        <pc:picChg chg="add del mod">
          <ac:chgData name="Dana Newton" userId="e365450a-594c-4aa6-9628-d5d01548f9ef" providerId="ADAL" clId="{8E093F23-BF4E-483C-9EFF-5F753C8B6362}" dt="2024-01-12T11:58:55.431" v="199" actId="478"/>
          <ac:picMkLst>
            <pc:docMk/>
            <pc:sldMk cId="1934375612" sldId="256"/>
            <ac:picMk id="8" creationId="{3CAB362A-EABA-9BDD-6737-10ABE5E40013}"/>
          </ac:picMkLst>
        </pc:picChg>
        <pc:picChg chg="add mod">
          <ac:chgData name="Dana Newton" userId="e365450a-594c-4aa6-9628-d5d01548f9ef" providerId="ADAL" clId="{8E093F23-BF4E-483C-9EFF-5F753C8B6362}" dt="2024-01-12T11:57:25.342" v="195" actId="1076"/>
          <ac:picMkLst>
            <pc:docMk/>
            <pc:sldMk cId="1934375612" sldId="256"/>
            <ac:picMk id="11" creationId="{19745B90-F34A-5CDE-6E7F-E3E181B6E193}"/>
          </ac:picMkLst>
        </pc:picChg>
        <pc:picChg chg="add mod">
          <ac:chgData name="Dana Newton" userId="e365450a-594c-4aa6-9628-d5d01548f9ef" providerId="ADAL" clId="{8E093F23-BF4E-483C-9EFF-5F753C8B6362}" dt="2024-01-12T11:59:32.321" v="263" actId="14100"/>
          <ac:picMkLst>
            <pc:docMk/>
            <pc:sldMk cId="1934375612" sldId="256"/>
            <ac:picMk id="13" creationId="{FFBF5496-847A-5046-B174-D309CF7C3389}"/>
          </ac:picMkLst>
        </pc:picChg>
      </pc:sldChg>
      <pc:sldMasterChg chg="modSp modSldLayout">
        <pc:chgData name="Dana Newton" userId="e365450a-594c-4aa6-9628-d5d01548f9ef" providerId="ADAL" clId="{8E093F23-BF4E-483C-9EFF-5F753C8B6362}" dt="2024-01-12T11:53:54.649" v="159"/>
        <pc:sldMasterMkLst>
          <pc:docMk/>
          <pc:sldMasterMk cId="3103644789" sldId="2147483648"/>
        </pc:sldMasterMkLst>
        <pc:spChg chg="mod">
          <ac:chgData name="Dana Newton" userId="e365450a-594c-4aa6-9628-d5d01548f9ef" providerId="ADAL" clId="{8E093F23-BF4E-483C-9EFF-5F753C8B6362}" dt="2024-01-12T11:53:54.649" v="159"/>
          <ac:spMkLst>
            <pc:docMk/>
            <pc:sldMasterMk cId="3103644789" sldId="2147483648"/>
            <ac:spMk id="2" creationId="{A26D8280-F6DE-BDE8-7C2F-F8068A94BB74}"/>
          </ac:spMkLst>
        </pc:spChg>
        <pc:spChg chg="mod">
          <ac:chgData name="Dana Newton" userId="e365450a-594c-4aa6-9628-d5d01548f9ef" providerId="ADAL" clId="{8E093F23-BF4E-483C-9EFF-5F753C8B6362}" dt="2024-01-12T11:53:54.649" v="159"/>
          <ac:spMkLst>
            <pc:docMk/>
            <pc:sldMasterMk cId="3103644789" sldId="2147483648"/>
            <ac:spMk id="3" creationId="{A35311F4-1442-9ED1-5FD4-71D75BF03F3C}"/>
          </ac:spMkLst>
        </pc:spChg>
        <pc:spChg chg="mod">
          <ac:chgData name="Dana Newton" userId="e365450a-594c-4aa6-9628-d5d01548f9ef" providerId="ADAL" clId="{8E093F23-BF4E-483C-9EFF-5F753C8B6362}" dt="2024-01-12T11:53:54.649" v="159"/>
          <ac:spMkLst>
            <pc:docMk/>
            <pc:sldMasterMk cId="3103644789" sldId="2147483648"/>
            <ac:spMk id="4" creationId="{46D28C63-96D4-9205-6334-8994957AA870}"/>
          </ac:spMkLst>
        </pc:spChg>
        <pc:spChg chg="mod">
          <ac:chgData name="Dana Newton" userId="e365450a-594c-4aa6-9628-d5d01548f9ef" providerId="ADAL" clId="{8E093F23-BF4E-483C-9EFF-5F753C8B6362}" dt="2024-01-12T11:53:54.649" v="159"/>
          <ac:spMkLst>
            <pc:docMk/>
            <pc:sldMasterMk cId="3103644789" sldId="2147483648"/>
            <ac:spMk id="5" creationId="{F5F64568-1D15-3338-FD59-3ACF2F297A38}"/>
          </ac:spMkLst>
        </pc:spChg>
        <pc:spChg chg="mod">
          <ac:chgData name="Dana Newton" userId="e365450a-594c-4aa6-9628-d5d01548f9ef" providerId="ADAL" clId="{8E093F23-BF4E-483C-9EFF-5F753C8B6362}" dt="2024-01-12T11:53:54.649" v="159"/>
          <ac:spMkLst>
            <pc:docMk/>
            <pc:sldMasterMk cId="3103644789" sldId="2147483648"/>
            <ac:spMk id="6" creationId="{A13CA38A-7F84-EBE8-8176-20C342186CCE}"/>
          </ac:spMkLst>
        </pc:spChg>
        <pc:sldLayoutChg chg="modSp">
          <pc:chgData name="Dana Newton" userId="e365450a-594c-4aa6-9628-d5d01548f9ef" providerId="ADAL" clId="{8E093F23-BF4E-483C-9EFF-5F753C8B6362}" dt="2024-01-12T11:53:54.649" v="159"/>
          <pc:sldLayoutMkLst>
            <pc:docMk/>
            <pc:sldMasterMk cId="3103644789" sldId="2147483648"/>
            <pc:sldLayoutMk cId="327404389" sldId="2147483649"/>
          </pc:sldLayoutMkLst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27404389" sldId="2147483649"/>
              <ac:spMk id="2" creationId="{BE970689-EE46-84A0-3C1C-2EEB558AD726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27404389" sldId="2147483649"/>
              <ac:spMk id="3" creationId="{20C09286-0DEF-D680-4ACC-11525D560C51}"/>
            </ac:spMkLst>
          </pc:spChg>
        </pc:sldLayoutChg>
        <pc:sldLayoutChg chg="modSp">
          <pc:chgData name="Dana Newton" userId="e365450a-594c-4aa6-9628-d5d01548f9ef" providerId="ADAL" clId="{8E093F23-BF4E-483C-9EFF-5F753C8B6362}" dt="2024-01-12T11:53:54.649" v="159"/>
          <pc:sldLayoutMkLst>
            <pc:docMk/>
            <pc:sldMasterMk cId="3103644789" sldId="2147483648"/>
            <pc:sldLayoutMk cId="1944326002" sldId="2147483651"/>
          </pc:sldLayoutMkLst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1944326002" sldId="2147483651"/>
              <ac:spMk id="2" creationId="{CB1889E7-D51E-F077-92AF-DA6D1E304420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1944326002" sldId="2147483651"/>
              <ac:spMk id="3" creationId="{A6B296C8-F075-96CC-029A-DDE103373651}"/>
            </ac:spMkLst>
          </pc:spChg>
        </pc:sldLayoutChg>
        <pc:sldLayoutChg chg="modSp">
          <pc:chgData name="Dana Newton" userId="e365450a-594c-4aa6-9628-d5d01548f9ef" providerId="ADAL" clId="{8E093F23-BF4E-483C-9EFF-5F753C8B6362}" dt="2024-01-12T11:53:54.649" v="159"/>
          <pc:sldLayoutMkLst>
            <pc:docMk/>
            <pc:sldMasterMk cId="3103644789" sldId="2147483648"/>
            <pc:sldLayoutMk cId="3568045312" sldId="2147483652"/>
          </pc:sldLayoutMkLst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568045312" sldId="2147483652"/>
              <ac:spMk id="3" creationId="{14389CF4-7298-EAA2-8742-0920A6700D5A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568045312" sldId="2147483652"/>
              <ac:spMk id="4" creationId="{4BF5D147-4122-7E0D-EB4F-11DF59A6DE83}"/>
            </ac:spMkLst>
          </pc:spChg>
        </pc:sldLayoutChg>
        <pc:sldLayoutChg chg="modSp">
          <pc:chgData name="Dana Newton" userId="e365450a-594c-4aa6-9628-d5d01548f9ef" providerId="ADAL" clId="{8E093F23-BF4E-483C-9EFF-5F753C8B6362}" dt="2024-01-12T11:53:54.649" v="159"/>
          <pc:sldLayoutMkLst>
            <pc:docMk/>
            <pc:sldMasterMk cId="3103644789" sldId="2147483648"/>
            <pc:sldLayoutMk cId="3052839830" sldId="2147483653"/>
          </pc:sldLayoutMkLst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052839830" sldId="2147483653"/>
              <ac:spMk id="2" creationId="{6232CD4C-7C5D-7712-6874-30373902CB32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052839830" sldId="2147483653"/>
              <ac:spMk id="3" creationId="{61A286CD-5278-8B75-FDBA-4E723775A7E9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052839830" sldId="2147483653"/>
              <ac:spMk id="4" creationId="{04F1A2DA-232C-554F-63D6-999DCB145A12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052839830" sldId="2147483653"/>
              <ac:spMk id="5" creationId="{9DF2FD35-6BEE-441B-BD19-3C15258CEC69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052839830" sldId="2147483653"/>
              <ac:spMk id="6" creationId="{C0037632-9262-755D-7ECD-A27EE16130B7}"/>
            </ac:spMkLst>
          </pc:spChg>
        </pc:sldLayoutChg>
        <pc:sldLayoutChg chg="modSp">
          <pc:chgData name="Dana Newton" userId="e365450a-594c-4aa6-9628-d5d01548f9ef" providerId="ADAL" clId="{8E093F23-BF4E-483C-9EFF-5F753C8B6362}" dt="2024-01-12T11:53:54.649" v="159"/>
          <pc:sldLayoutMkLst>
            <pc:docMk/>
            <pc:sldMasterMk cId="3103644789" sldId="2147483648"/>
            <pc:sldLayoutMk cId="811203963" sldId="2147483656"/>
          </pc:sldLayoutMkLst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811203963" sldId="2147483656"/>
              <ac:spMk id="2" creationId="{CAD01769-E86C-6371-7133-138BD9008BFA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811203963" sldId="2147483656"/>
              <ac:spMk id="3" creationId="{BB6058F3-6F13-0A45-D8BE-3E0DD97F1A9A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811203963" sldId="2147483656"/>
              <ac:spMk id="4" creationId="{5ABE2BC5-707B-4047-77E6-05180B03E61E}"/>
            </ac:spMkLst>
          </pc:spChg>
        </pc:sldLayoutChg>
        <pc:sldLayoutChg chg="modSp">
          <pc:chgData name="Dana Newton" userId="e365450a-594c-4aa6-9628-d5d01548f9ef" providerId="ADAL" clId="{8E093F23-BF4E-483C-9EFF-5F753C8B6362}" dt="2024-01-12T11:53:54.649" v="159"/>
          <pc:sldLayoutMkLst>
            <pc:docMk/>
            <pc:sldMasterMk cId="3103644789" sldId="2147483648"/>
            <pc:sldLayoutMk cId="1044735448" sldId="2147483657"/>
          </pc:sldLayoutMkLst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1044735448" sldId="2147483657"/>
              <ac:spMk id="2" creationId="{4CFD8F14-E385-F472-E671-8CABF1C1DC3C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1044735448" sldId="2147483657"/>
              <ac:spMk id="3" creationId="{021608F4-E61B-4CEF-90B8-0B1176E8EB19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1044735448" sldId="2147483657"/>
              <ac:spMk id="4" creationId="{406BE501-91D6-F97E-5691-AD8E3A928BD7}"/>
            </ac:spMkLst>
          </pc:spChg>
        </pc:sldLayoutChg>
        <pc:sldLayoutChg chg="modSp">
          <pc:chgData name="Dana Newton" userId="e365450a-594c-4aa6-9628-d5d01548f9ef" providerId="ADAL" clId="{8E093F23-BF4E-483C-9EFF-5F753C8B6362}" dt="2024-01-12T11:53:54.649" v="159"/>
          <pc:sldLayoutMkLst>
            <pc:docMk/>
            <pc:sldMasterMk cId="3103644789" sldId="2147483648"/>
            <pc:sldLayoutMk cId="3071696398" sldId="2147483659"/>
          </pc:sldLayoutMkLst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071696398" sldId="2147483659"/>
              <ac:spMk id="2" creationId="{F456A82C-0E70-CDC8-C7D1-C199221CFCC4}"/>
            </ac:spMkLst>
          </pc:spChg>
          <pc:spChg chg="mod">
            <ac:chgData name="Dana Newton" userId="e365450a-594c-4aa6-9628-d5d01548f9ef" providerId="ADAL" clId="{8E093F23-BF4E-483C-9EFF-5F753C8B6362}" dt="2024-01-12T11:53:54.649" v="159"/>
            <ac:spMkLst>
              <pc:docMk/>
              <pc:sldMasterMk cId="3103644789" sldId="2147483648"/>
              <pc:sldLayoutMk cId="3071696398" sldId="2147483659"/>
              <ac:spMk id="3" creationId="{1BD65809-B6BF-70BB-45E8-706BA2E2076F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4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6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8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7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9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3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0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1988-9DD9-4608-808A-3416F778D157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C19F-6F12-483A-9CE5-8976BD43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2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school-p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9688F7-F8EC-EE4E-655E-69279D4A590C}"/>
              </a:ext>
            </a:extLst>
          </p:cNvPr>
          <p:cNvSpPr txBox="1"/>
          <p:nvPr/>
        </p:nvSpPr>
        <p:spPr>
          <a:xfrm>
            <a:off x="2852565" y="244455"/>
            <a:ext cx="38587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atin typeface="Amasis MT Pro Black" panose="02040A04050005020304" pitchFamily="18" charset="0"/>
              </a:rPr>
              <a:t>2024-2025 School Calendar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F7354-967D-EB4E-CFD9-D63CC7F903D4}"/>
              </a:ext>
            </a:extLst>
          </p:cNvPr>
          <p:cNvSpPr txBox="1"/>
          <p:nvPr/>
        </p:nvSpPr>
        <p:spPr>
          <a:xfrm>
            <a:off x="552909" y="837512"/>
            <a:ext cx="4229297" cy="58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September 2024</a:t>
            </a:r>
          </a:p>
          <a:p>
            <a:pPr algn="ctr"/>
            <a:r>
              <a:rPr lang="en-US" sz="2000" dirty="0"/>
              <a:t>3 – First Day of School</a:t>
            </a:r>
          </a:p>
          <a:p>
            <a:endParaRPr lang="en-US" sz="2000" dirty="0"/>
          </a:p>
          <a:p>
            <a:pPr algn="ctr"/>
            <a:r>
              <a:rPr lang="en-US" sz="2000" dirty="0"/>
              <a:t>October 2024</a:t>
            </a:r>
          </a:p>
          <a:p>
            <a:pPr algn="ctr"/>
            <a:r>
              <a:rPr lang="en-US" sz="2000" dirty="0"/>
              <a:t>10/31 – Halloween Party &amp; Trunk-Or-Treat</a:t>
            </a:r>
          </a:p>
          <a:p>
            <a:endParaRPr lang="en-US" sz="2000" dirty="0"/>
          </a:p>
          <a:p>
            <a:pPr algn="ctr"/>
            <a:r>
              <a:rPr lang="en-US" sz="2000" dirty="0"/>
              <a:t>November 2024</a:t>
            </a:r>
          </a:p>
          <a:p>
            <a:pPr algn="ctr"/>
            <a:r>
              <a:rPr lang="en-US" sz="2000" dirty="0"/>
              <a:t>5 – No School – Election Day</a:t>
            </a:r>
          </a:p>
          <a:p>
            <a:pPr algn="ctr"/>
            <a:r>
              <a:rPr lang="en-US" sz="2000" dirty="0"/>
              <a:t>11 – No School – Veteran’s Day</a:t>
            </a:r>
          </a:p>
          <a:p>
            <a:pPr algn="ctr"/>
            <a:r>
              <a:rPr lang="en-US" sz="2000" dirty="0"/>
              <a:t>27-29 – No School – Thanksgiving</a:t>
            </a:r>
          </a:p>
          <a:p>
            <a:endParaRPr lang="en-US" sz="2000" dirty="0"/>
          </a:p>
          <a:p>
            <a:pPr algn="ctr"/>
            <a:r>
              <a:rPr lang="en-US" sz="2000" dirty="0"/>
              <a:t>December 2024</a:t>
            </a:r>
          </a:p>
          <a:p>
            <a:pPr algn="ctr"/>
            <a:r>
              <a:rPr lang="en-US" sz="2000" dirty="0"/>
              <a:t>23-Jan 2 – No School - Winter break</a:t>
            </a:r>
          </a:p>
          <a:p>
            <a:endParaRPr lang="en-US" sz="2000" dirty="0"/>
          </a:p>
          <a:p>
            <a:pPr algn="ctr"/>
            <a:r>
              <a:rPr lang="en-US" sz="2000" dirty="0"/>
              <a:t>January 2025</a:t>
            </a:r>
          </a:p>
          <a:p>
            <a:pPr algn="ctr"/>
            <a:r>
              <a:rPr lang="en-US" sz="2000" dirty="0"/>
              <a:t>3 – No School – Teacher Work-Day</a:t>
            </a:r>
          </a:p>
          <a:p>
            <a:pPr algn="ctr"/>
            <a:r>
              <a:rPr lang="en-US" sz="2000" dirty="0"/>
              <a:t>20 – No School - MLK</a:t>
            </a:r>
          </a:p>
          <a:p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63014-875E-A8F4-503E-F50E0ADE1ADD}"/>
              </a:ext>
            </a:extLst>
          </p:cNvPr>
          <p:cNvSpPr txBox="1"/>
          <p:nvPr/>
        </p:nvSpPr>
        <p:spPr>
          <a:xfrm>
            <a:off x="5417188" y="994494"/>
            <a:ext cx="440595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March 2025</a:t>
            </a:r>
          </a:p>
          <a:p>
            <a:pPr algn="ctr"/>
            <a:r>
              <a:rPr lang="en-US" sz="2000" dirty="0"/>
              <a:t>31- Apr 4 – No School – Spring Break</a:t>
            </a:r>
          </a:p>
          <a:p>
            <a:endParaRPr lang="en-US" sz="2000" dirty="0"/>
          </a:p>
          <a:p>
            <a:pPr algn="ctr"/>
            <a:r>
              <a:rPr lang="en-US" sz="2000" dirty="0"/>
              <a:t>April 2025</a:t>
            </a:r>
          </a:p>
          <a:p>
            <a:pPr algn="ctr"/>
            <a:r>
              <a:rPr lang="en-US" sz="2000" dirty="0"/>
              <a:t>18 – No School – Good Friday</a:t>
            </a:r>
          </a:p>
          <a:p>
            <a:endParaRPr lang="en-US" sz="2000" dirty="0"/>
          </a:p>
          <a:p>
            <a:pPr algn="ctr"/>
            <a:r>
              <a:rPr lang="en-US" sz="2000" dirty="0"/>
              <a:t>May 2025</a:t>
            </a:r>
          </a:p>
          <a:p>
            <a:pPr algn="ctr"/>
            <a:r>
              <a:rPr lang="en-US" sz="2000" dirty="0"/>
              <a:t>5-9 – Teacher Appreciation Week</a:t>
            </a:r>
          </a:p>
          <a:p>
            <a:pPr algn="ctr"/>
            <a:r>
              <a:rPr lang="en-US" sz="2000" dirty="0"/>
              <a:t>8 – Mother’s Day Tea Party 10:30am </a:t>
            </a:r>
          </a:p>
          <a:p>
            <a:pPr algn="ctr"/>
            <a:r>
              <a:rPr lang="en-US" sz="2000" dirty="0"/>
              <a:t>22 – Graduation 6:30pm</a:t>
            </a:r>
          </a:p>
          <a:p>
            <a:pPr algn="ctr"/>
            <a:r>
              <a:rPr lang="en-US" sz="2000" dirty="0"/>
              <a:t>23 – Last Day of School (Field Day)</a:t>
            </a:r>
          </a:p>
        </p:txBody>
      </p:sp>
      <p:pic>
        <p:nvPicPr>
          <p:cNvPr id="11" name="Picture 10" descr="A logo with a hand and stars&#10;&#10;Description automatically generated">
            <a:extLst>
              <a:ext uri="{FF2B5EF4-FFF2-40B4-BE49-F238E27FC236}">
                <a16:creationId xmlns:a16="http://schemas.microsoft.com/office/drawing/2014/main" id="{19745B90-F34A-5CDE-6E7F-E3E181B6E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2" y="112539"/>
            <a:ext cx="1094828" cy="1094828"/>
          </a:xfrm>
          <a:prstGeom prst="rect">
            <a:avLst/>
          </a:prstGeom>
        </p:spPr>
      </p:pic>
      <p:pic>
        <p:nvPicPr>
          <p:cNvPr id="13" name="Picture 12" descr="A school bus with kids on the windshield&#10;&#10;Description automatically generated">
            <a:extLst>
              <a:ext uri="{FF2B5EF4-FFF2-40B4-BE49-F238E27FC236}">
                <a16:creationId xmlns:a16="http://schemas.microsoft.com/office/drawing/2014/main" id="{FFBF5496-847A-5046-B174-D309CF7C3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46099" y="4472369"/>
            <a:ext cx="3332073" cy="30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7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1213</TotalTime>
  <Words>114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Amasis MT Pro Black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Newton</dc:creator>
  <cp:lastModifiedBy>McMannen UMC</cp:lastModifiedBy>
  <cp:revision>1</cp:revision>
  <cp:lastPrinted>2024-01-12T11:57:01Z</cp:lastPrinted>
  <dcterms:created xsi:type="dcterms:W3CDTF">2024-01-11T15:46:34Z</dcterms:created>
  <dcterms:modified xsi:type="dcterms:W3CDTF">2024-01-12T11:59:37Z</dcterms:modified>
</cp:coreProperties>
</file>