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4" r:id="rId3"/>
    <p:sldId id="265" r:id="rId4"/>
    <p:sldId id="267" r:id="rId5"/>
    <p:sldId id="258" r:id="rId6"/>
    <p:sldId id="263" r:id="rId7"/>
    <p:sldId id="266" r:id="rId8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C"/>
    <a:srgbClr val="D8ACFF"/>
    <a:srgbClr val="AB7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231E4-346D-4119-A698-D3086BA66855}" v="43" dt="2025-09-02T14:48:40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5" autoAdjust="0"/>
    <p:restoredTop sz="95915"/>
  </p:normalViewPr>
  <p:slideViewPr>
    <p:cSldViewPr snapToGrid="0" snapToObjects="1">
      <p:cViewPr varScale="1">
        <p:scale>
          <a:sx n="56" d="100"/>
          <a:sy n="56" d="100"/>
        </p:scale>
        <p:origin x="213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annen UMC" userId="09d33e17e7b75b74" providerId="LiveId" clId="{28B231E4-346D-4119-A698-D3086BA66855}"/>
    <pc:docChg chg="undo custSel addSld delSld modSld">
      <pc:chgData name="McMannen UMC" userId="09d33e17e7b75b74" providerId="LiveId" clId="{28B231E4-346D-4119-A698-D3086BA66855}" dt="2025-09-02T14:48:40.809" v="2917"/>
      <pc:docMkLst>
        <pc:docMk/>
      </pc:docMkLst>
      <pc:sldChg chg="addSp delSp modSp mod">
        <pc:chgData name="McMannen UMC" userId="09d33e17e7b75b74" providerId="LiveId" clId="{28B231E4-346D-4119-A698-D3086BA66855}" dt="2025-08-27T23:15:26.044" v="1661"/>
        <pc:sldMkLst>
          <pc:docMk/>
          <pc:sldMk cId="2532194421" sldId="258"/>
        </pc:sldMkLst>
        <pc:spChg chg="add mod">
          <ac:chgData name="McMannen UMC" userId="09d33e17e7b75b74" providerId="LiveId" clId="{28B231E4-346D-4119-A698-D3086BA66855}" dt="2025-08-27T22:49:05.708" v="1325" actId="20577"/>
          <ac:spMkLst>
            <pc:docMk/>
            <pc:sldMk cId="2532194421" sldId="258"/>
            <ac:spMk id="4" creationId="{48025817-AC0A-8339-DA94-D65DCA8926BA}"/>
          </ac:spMkLst>
        </pc:spChg>
        <pc:spChg chg="add mod">
          <ac:chgData name="McMannen UMC" userId="09d33e17e7b75b74" providerId="LiveId" clId="{28B231E4-346D-4119-A698-D3086BA66855}" dt="2025-08-27T22:48:50.090" v="1323" actId="255"/>
          <ac:spMkLst>
            <pc:docMk/>
            <pc:sldMk cId="2532194421" sldId="258"/>
            <ac:spMk id="6" creationId="{D55C134C-1470-C427-93B0-FD2D49D10D4A}"/>
          </ac:spMkLst>
        </pc:spChg>
        <pc:spChg chg="add mod">
          <ac:chgData name="McMannen UMC" userId="09d33e17e7b75b74" providerId="LiveId" clId="{28B231E4-346D-4119-A698-D3086BA66855}" dt="2025-08-27T22:52:11.327" v="1414" actId="20577"/>
          <ac:spMkLst>
            <pc:docMk/>
            <pc:sldMk cId="2532194421" sldId="258"/>
            <ac:spMk id="7" creationId="{10B981D9-6D01-4377-BE00-D7BAFDDF5B6C}"/>
          </ac:spMkLst>
        </pc:spChg>
        <pc:spChg chg="add mod">
          <ac:chgData name="McMannen UMC" userId="09d33e17e7b75b74" providerId="LiveId" clId="{28B231E4-346D-4119-A698-D3086BA66855}" dt="2025-08-27T22:52:24.015" v="1415" actId="1076"/>
          <ac:spMkLst>
            <pc:docMk/>
            <pc:sldMk cId="2532194421" sldId="258"/>
            <ac:spMk id="8" creationId="{70F61A0E-ABC7-476A-7EEE-7879AF5353D0}"/>
          </ac:spMkLst>
        </pc:spChg>
        <pc:spChg chg="add mod">
          <ac:chgData name="McMannen UMC" userId="09d33e17e7b75b74" providerId="LiveId" clId="{28B231E4-346D-4119-A698-D3086BA66855}" dt="2025-08-27T22:51:35.298" v="1400" actId="1076"/>
          <ac:spMkLst>
            <pc:docMk/>
            <pc:sldMk cId="2532194421" sldId="258"/>
            <ac:spMk id="9" creationId="{E5BD6B17-3AB7-9DD4-A126-F0D44410D277}"/>
          </ac:spMkLst>
        </pc:spChg>
        <pc:spChg chg="add mod">
          <ac:chgData name="McMannen UMC" userId="09d33e17e7b75b74" providerId="LiveId" clId="{28B231E4-346D-4119-A698-D3086BA66855}" dt="2025-08-27T22:53:17.146" v="1443" actId="1076"/>
          <ac:spMkLst>
            <pc:docMk/>
            <pc:sldMk cId="2532194421" sldId="258"/>
            <ac:spMk id="10" creationId="{68C12AAE-740C-A432-70C4-3F9B30E91007}"/>
          </ac:spMkLst>
        </pc:spChg>
        <pc:spChg chg="add mod">
          <ac:chgData name="McMannen UMC" userId="09d33e17e7b75b74" providerId="LiveId" clId="{28B231E4-346D-4119-A698-D3086BA66855}" dt="2025-08-27T22:56:05.579" v="1654" actId="20577"/>
          <ac:spMkLst>
            <pc:docMk/>
            <pc:sldMk cId="2532194421" sldId="258"/>
            <ac:spMk id="11" creationId="{98969F6A-8928-146E-DC0B-536D97083384}"/>
          </ac:spMkLst>
        </pc:spChg>
        <pc:spChg chg="mod">
          <ac:chgData name="McMannen UMC" userId="09d33e17e7b75b74" providerId="LiveId" clId="{28B231E4-346D-4119-A698-D3086BA66855}" dt="2025-08-25T21:09:03.221" v="104" actId="20577"/>
          <ac:spMkLst>
            <pc:docMk/>
            <pc:sldMk cId="2532194421" sldId="258"/>
            <ac:spMk id="27" creationId="{EDA750B1-5C09-4B4B-951F-670928B9FA8D}"/>
          </ac:spMkLst>
        </pc:spChg>
        <pc:graphicFrameChg chg="mod">
          <ac:chgData name="McMannen UMC" userId="09d33e17e7b75b74" providerId="LiveId" clId="{28B231E4-346D-4119-A698-D3086BA66855}" dt="2025-08-27T23:15:26.044" v="1661"/>
          <ac:graphicFrameMkLst>
            <pc:docMk/>
            <pc:sldMk cId="2532194421" sldId="258"/>
            <ac:graphicFrameMk id="5" creationId="{60CDABAC-11A9-53BC-D019-69E758E5591B}"/>
          </ac:graphicFrameMkLst>
        </pc:graphicFrameChg>
        <pc:picChg chg="mod">
          <ac:chgData name="McMannen UMC" userId="09d33e17e7b75b74" providerId="LiveId" clId="{28B231E4-346D-4119-A698-D3086BA66855}" dt="2025-08-27T22:53:10.316" v="1442" actId="1076"/>
          <ac:picMkLst>
            <pc:docMk/>
            <pc:sldMk cId="2532194421" sldId="258"/>
            <ac:picMk id="3" creationId="{36BC1254-727F-2145-8072-71A22B3628F3}"/>
          </ac:picMkLst>
        </pc:picChg>
      </pc:sldChg>
      <pc:sldChg chg="modSp">
        <pc:chgData name="McMannen UMC" userId="09d33e17e7b75b74" providerId="LiveId" clId="{28B231E4-346D-4119-A698-D3086BA66855}" dt="2025-08-27T22:02:15.709" v="957"/>
        <pc:sldMkLst>
          <pc:docMk/>
          <pc:sldMk cId="3384546698" sldId="260"/>
        </pc:sldMkLst>
        <pc:graphicFrameChg chg="mod">
          <ac:chgData name="McMannen UMC" userId="09d33e17e7b75b74" providerId="LiveId" clId="{28B231E4-346D-4119-A698-D3086BA66855}" dt="2025-08-27T22:02:15.709" v="957"/>
          <ac:graphicFrameMkLst>
            <pc:docMk/>
            <pc:sldMk cId="3384546698" sldId="260"/>
            <ac:graphicFrameMk id="15" creationId="{FB970343-1E7F-8ECF-E11E-F079FAE4FA58}"/>
          </ac:graphicFrameMkLst>
        </pc:graphicFrameChg>
      </pc:sldChg>
      <pc:sldChg chg="modSp mod">
        <pc:chgData name="McMannen UMC" userId="09d33e17e7b75b74" providerId="LiveId" clId="{28B231E4-346D-4119-A698-D3086BA66855}" dt="2025-08-27T23:16:04.911" v="1663" actId="1076"/>
        <pc:sldMkLst>
          <pc:docMk/>
          <pc:sldMk cId="4186356194" sldId="264"/>
        </pc:sldMkLst>
        <pc:picChg chg="mod">
          <ac:chgData name="McMannen UMC" userId="09d33e17e7b75b74" providerId="LiveId" clId="{28B231E4-346D-4119-A698-D3086BA66855}" dt="2025-08-27T23:16:04.911" v="1663" actId="1076"/>
          <ac:picMkLst>
            <pc:docMk/>
            <pc:sldMk cId="4186356194" sldId="264"/>
            <ac:picMk id="14" creationId="{0171C4F4-D3D7-D84D-A0BC-E1D6D3CA03F5}"/>
          </ac:picMkLst>
        </pc:picChg>
      </pc:sldChg>
      <pc:sldChg chg="modSp">
        <pc:chgData name="McMannen UMC" userId="09d33e17e7b75b74" providerId="LiveId" clId="{28B231E4-346D-4119-A698-D3086BA66855}" dt="2025-09-02T14:48:40.809" v="2917"/>
        <pc:sldMkLst>
          <pc:docMk/>
          <pc:sldMk cId="1407341806" sldId="265"/>
        </pc:sldMkLst>
        <pc:graphicFrameChg chg="mod">
          <ac:chgData name="McMannen UMC" userId="09d33e17e7b75b74" providerId="LiveId" clId="{28B231E4-346D-4119-A698-D3086BA66855}" dt="2025-09-02T14:48:40.809" v="2917"/>
          <ac:graphicFrameMkLst>
            <pc:docMk/>
            <pc:sldMk cId="1407341806" sldId="265"/>
            <ac:graphicFrameMk id="13" creationId="{BD6955D7-8A46-9800-FE9B-296B242070FB}"/>
          </ac:graphicFrameMkLst>
        </pc:graphicFrameChg>
      </pc:sldChg>
      <pc:sldChg chg="addSp delSp modSp mod">
        <pc:chgData name="McMannen UMC" userId="09d33e17e7b75b74" providerId="LiveId" clId="{28B231E4-346D-4119-A698-D3086BA66855}" dt="2025-08-27T23:30:55.900" v="2915" actId="1076"/>
        <pc:sldMkLst>
          <pc:docMk/>
          <pc:sldMk cId="1453704590" sldId="266"/>
        </pc:sldMkLst>
        <pc:spChg chg="add mod">
          <ac:chgData name="McMannen UMC" userId="09d33e17e7b75b74" providerId="LiveId" clId="{28B231E4-346D-4119-A698-D3086BA66855}" dt="2025-08-27T23:16:43.709" v="1665" actId="1076"/>
          <ac:spMkLst>
            <pc:docMk/>
            <pc:sldMk cId="1453704590" sldId="266"/>
            <ac:spMk id="2" creationId="{83EAF872-E691-133B-4C2B-B8F4289E24F0}"/>
          </ac:spMkLst>
        </pc:spChg>
        <pc:spChg chg="add mod">
          <ac:chgData name="McMannen UMC" userId="09d33e17e7b75b74" providerId="LiveId" clId="{28B231E4-346D-4119-A698-D3086BA66855}" dt="2025-08-27T23:20:21.256" v="1783" actId="20577"/>
          <ac:spMkLst>
            <pc:docMk/>
            <pc:sldMk cId="1453704590" sldId="266"/>
            <ac:spMk id="3" creationId="{C90DB58D-FBCD-1CBD-9FBB-26C1C039BBE8}"/>
          </ac:spMkLst>
        </pc:spChg>
        <pc:spChg chg="add mod">
          <ac:chgData name="McMannen UMC" userId="09d33e17e7b75b74" providerId="LiveId" clId="{28B231E4-346D-4119-A698-D3086BA66855}" dt="2025-08-27T23:30:55.900" v="2915" actId="1076"/>
          <ac:spMkLst>
            <pc:docMk/>
            <pc:sldMk cId="1453704590" sldId="266"/>
            <ac:spMk id="4" creationId="{20842DA8-22E5-7607-DA89-F18A420B3F8F}"/>
          </ac:spMkLst>
        </pc:spChg>
        <pc:spChg chg="mod">
          <ac:chgData name="McMannen UMC" userId="09d33e17e7b75b74" providerId="LiveId" clId="{28B231E4-346D-4119-A698-D3086BA66855}" dt="2025-08-27T23:17:59.619" v="1668" actId="20577"/>
          <ac:spMkLst>
            <pc:docMk/>
            <pc:sldMk cId="1453704590" sldId="266"/>
            <ac:spMk id="16" creationId="{1ADB42FD-2CC2-BB43-A15E-D951447B37A3}"/>
          </ac:spMkLst>
        </pc:spChg>
        <pc:spChg chg="mod">
          <ac:chgData name="McMannen UMC" userId="09d33e17e7b75b74" providerId="LiveId" clId="{28B231E4-346D-4119-A698-D3086BA66855}" dt="2025-08-25T21:23:09.270" v="759" actId="20577"/>
          <ac:spMkLst>
            <pc:docMk/>
            <pc:sldMk cId="1453704590" sldId="266"/>
            <ac:spMk id="17" creationId="{E64F3C18-7447-AC40-9BB5-D2A1D2A7636F}"/>
          </ac:spMkLst>
        </pc:spChg>
      </pc:sldChg>
      <pc:sldChg chg="add del">
        <pc:chgData name="McMannen UMC" userId="09d33e17e7b75b74" providerId="LiveId" clId="{28B231E4-346D-4119-A698-D3086BA66855}" dt="2025-08-25T21:15:51.290" v="106" actId="2696"/>
        <pc:sldMkLst>
          <pc:docMk/>
          <pc:sldMk cId="1553187973" sldId="267"/>
        </pc:sldMkLst>
      </pc:sldChg>
      <pc:sldChg chg="addSp delSp modSp add mod">
        <pc:chgData name="McMannen UMC" userId="09d33e17e7b75b74" providerId="LiveId" clId="{28B231E4-346D-4119-A698-D3086BA66855}" dt="2025-08-27T22:46:59.434" v="1300" actId="1076"/>
        <pc:sldMkLst>
          <pc:docMk/>
          <pc:sldMk cId="1755888855" sldId="267"/>
        </pc:sldMkLst>
        <pc:spChg chg="add mod">
          <ac:chgData name="McMannen UMC" userId="09d33e17e7b75b74" providerId="LiveId" clId="{28B231E4-346D-4119-A698-D3086BA66855}" dt="2025-08-27T22:26:26.603" v="988" actId="113"/>
          <ac:spMkLst>
            <pc:docMk/>
            <pc:sldMk cId="1755888855" sldId="267"/>
            <ac:spMk id="3" creationId="{465E2F8F-F93C-3467-3AD3-C4E503B24B23}"/>
          </ac:spMkLst>
        </pc:spChg>
        <pc:spChg chg="add mod">
          <ac:chgData name="McMannen UMC" userId="09d33e17e7b75b74" providerId="LiveId" clId="{28B231E4-346D-4119-A698-D3086BA66855}" dt="2025-08-27T22:29:32.203" v="1020" actId="1076"/>
          <ac:spMkLst>
            <pc:docMk/>
            <pc:sldMk cId="1755888855" sldId="267"/>
            <ac:spMk id="4" creationId="{85502E67-A712-0582-3D2C-E0AF27C3AFB3}"/>
          </ac:spMkLst>
        </pc:spChg>
        <pc:spChg chg="add mod">
          <ac:chgData name="McMannen UMC" userId="09d33e17e7b75b74" providerId="LiveId" clId="{28B231E4-346D-4119-A698-D3086BA66855}" dt="2025-08-27T22:30:07.203" v="1038" actId="1076"/>
          <ac:spMkLst>
            <pc:docMk/>
            <pc:sldMk cId="1755888855" sldId="267"/>
            <ac:spMk id="5" creationId="{2E3DBCE4-DCE2-5B69-E2F1-990D9150E843}"/>
          </ac:spMkLst>
        </pc:spChg>
        <pc:spChg chg="add mod">
          <ac:chgData name="McMannen UMC" userId="09d33e17e7b75b74" providerId="LiveId" clId="{28B231E4-346D-4119-A698-D3086BA66855}" dt="2025-08-27T22:31:07.115" v="1066" actId="1076"/>
          <ac:spMkLst>
            <pc:docMk/>
            <pc:sldMk cId="1755888855" sldId="267"/>
            <ac:spMk id="6" creationId="{7F092576-074B-AB75-7573-B8A228EE03C9}"/>
          </ac:spMkLst>
        </pc:spChg>
        <pc:spChg chg="add mod">
          <ac:chgData name="McMannen UMC" userId="09d33e17e7b75b74" providerId="LiveId" clId="{28B231E4-346D-4119-A698-D3086BA66855}" dt="2025-08-27T22:32:50.687" v="1091" actId="1076"/>
          <ac:spMkLst>
            <pc:docMk/>
            <pc:sldMk cId="1755888855" sldId="267"/>
            <ac:spMk id="7" creationId="{D56AB7CF-3D4F-3EB1-82E3-7406120AA6D5}"/>
          </ac:spMkLst>
        </pc:spChg>
        <pc:spChg chg="add mod">
          <ac:chgData name="McMannen UMC" userId="09d33e17e7b75b74" providerId="LiveId" clId="{28B231E4-346D-4119-A698-D3086BA66855}" dt="2025-08-27T22:36:57.785" v="1174" actId="20577"/>
          <ac:spMkLst>
            <pc:docMk/>
            <pc:sldMk cId="1755888855" sldId="267"/>
            <ac:spMk id="8" creationId="{F2969A41-C1CC-16E2-BEB9-247659607E6E}"/>
          </ac:spMkLst>
        </pc:spChg>
        <pc:spChg chg="add mod">
          <ac:chgData name="McMannen UMC" userId="09d33e17e7b75b74" providerId="LiveId" clId="{28B231E4-346D-4119-A698-D3086BA66855}" dt="2025-08-27T22:46:27.633" v="1298" actId="20577"/>
          <ac:spMkLst>
            <pc:docMk/>
            <pc:sldMk cId="1755888855" sldId="267"/>
            <ac:spMk id="9" creationId="{50E01D3B-4580-30DC-8AEF-C5551C3FCFB3}"/>
          </ac:spMkLst>
        </pc:spChg>
        <pc:graphicFrameChg chg="mod">
          <ac:chgData name="McMannen UMC" userId="09d33e17e7b75b74" providerId="LiveId" clId="{28B231E4-346D-4119-A698-D3086BA66855}" dt="2025-08-27T22:22:31.699" v="966"/>
          <ac:graphicFrameMkLst>
            <pc:docMk/>
            <pc:sldMk cId="1755888855" sldId="267"/>
            <ac:graphicFrameMk id="13" creationId="{CBEA8528-E80E-8C2B-648A-AACE0F567AC1}"/>
          </ac:graphicFrameMkLst>
        </pc:graphicFrameChg>
        <pc:picChg chg="add del mod">
          <ac:chgData name="McMannen UMC" userId="09d33e17e7b75b74" providerId="LiveId" clId="{28B231E4-346D-4119-A698-D3086BA66855}" dt="2025-08-27T22:46:59.434" v="1300" actId="1076"/>
          <ac:picMkLst>
            <pc:docMk/>
            <pc:sldMk cId="1755888855" sldId="267"/>
            <ac:picMk id="14" creationId="{DCFF75A8-F2E5-74A6-E9DA-5505C5E65AD5}"/>
          </ac:picMkLst>
        </pc:picChg>
      </pc:sldChg>
    </pc:docChg>
  </pc:docChgLst>
  <pc:docChgLst>
    <pc:chgData name="Dana Newton" userId="e365450a-594c-4aa6-9628-d5d01548f9ef" providerId="ADAL" clId="{9E2C0C48-D353-4C78-9171-6C6EF6514B87}"/>
    <pc:docChg chg="custSel modSld">
      <pc:chgData name="Dana Newton" userId="e365450a-594c-4aa6-9628-d5d01548f9ef" providerId="ADAL" clId="{9E2C0C48-D353-4C78-9171-6C6EF6514B87}" dt="2024-08-23T10:38:20.684" v="967" actId="1076"/>
      <pc:docMkLst>
        <pc:docMk/>
      </pc:docMkLst>
      <pc:sldChg chg="modSp mod">
        <pc:chgData name="Dana Newton" userId="e365450a-594c-4aa6-9628-d5d01548f9ef" providerId="ADAL" clId="{9E2C0C48-D353-4C78-9171-6C6EF6514B87}" dt="2024-08-15T13:26:22.451" v="161" actId="1076"/>
        <pc:sldMkLst>
          <pc:docMk/>
          <pc:sldMk cId="2532194421" sldId="258"/>
        </pc:sldMkLst>
      </pc:sldChg>
      <pc:sldChg chg="modSp mod">
        <pc:chgData name="Dana Newton" userId="e365450a-594c-4aa6-9628-d5d01548f9ef" providerId="ADAL" clId="{9E2C0C48-D353-4C78-9171-6C6EF6514B87}" dt="2024-08-23T10:38:20.684" v="967" actId="1076"/>
        <pc:sldMkLst>
          <pc:docMk/>
          <pc:sldMk cId="3384546698" sldId="260"/>
        </pc:sldMkLst>
      </pc:sldChg>
      <pc:sldChg chg="modSp mod">
        <pc:chgData name="Dana Newton" userId="e365450a-594c-4aa6-9628-d5d01548f9ef" providerId="ADAL" clId="{9E2C0C48-D353-4C78-9171-6C6EF6514B87}" dt="2024-08-16T11:51:36.908" v="586" actId="1076"/>
        <pc:sldMkLst>
          <pc:docMk/>
          <pc:sldMk cId="3195377412" sldId="263"/>
        </pc:sldMkLst>
      </pc:sldChg>
      <pc:sldChg chg="modSp mod">
        <pc:chgData name="Dana Newton" userId="e365450a-594c-4aa6-9628-d5d01548f9ef" providerId="ADAL" clId="{9E2C0C48-D353-4C78-9171-6C6EF6514B87}" dt="2024-08-22T15:40:46.320" v="878" actId="1076"/>
        <pc:sldMkLst>
          <pc:docMk/>
          <pc:sldMk cId="4186356194" sldId="264"/>
        </pc:sldMkLst>
      </pc:sldChg>
      <pc:sldChg chg="modSp mod">
        <pc:chgData name="Dana Newton" userId="e365450a-594c-4aa6-9628-d5d01548f9ef" providerId="ADAL" clId="{9E2C0C48-D353-4C78-9171-6C6EF6514B87}" dt="2024-08-16T11:47:56.336" v="448" actId="1076"/>
        <pc:sldMkLst>
          <pc:docMk/>
          <pc:sldMk cId="1407341806" sldId="26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1BD8-1FB1-4375-AC92-9256DADB260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E6D8880-9C1A-44D1-A97B-5C292EBD5E64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1B68F2A2-7F01-46FA-8BF0-7CDF1878BD42}" type="parTrans" cxnId="{8685D0A3-257E-466C-91FE-BEC9DB6880DE}">
      <dgm:prSet/>
      <dgm:spPr/>
      <dgm:t>
        <a:bodyPr/>
        <a:lstStyle/>
        <a:p>
          <a:endParaRPr lang="en-US"/>
        </a:p>
      </dgm:t>
    </dgm:pt>
    <dgm:pt modelId="{654171DB-4BFE-465D-BA20-DF9722418702}" type="sibTrans" cxnId="{8685D0A3-257E-466C-91FE-BEC9DB6880DE}">
      <dgm:prSet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585B45BF-FBEC-4390-8CA9-F32542AC3327}" type="pres">
      <dgm:prSet presAssocID="{FF8A1BD8-1FB1-4375-AC92-9256DADB2606}" presName="Name0" presStyleCnt="0">
        <dgm:presLayoutVars>
          <dgm:chMax val="7"/>
          <dgm:chPref val="7"/>
          <dgm:dir/>
        </dgm:presLayoutVars>
      </dgm:prSet>
      <dgm:spPr/>
    </dgm:pt>
    <dgm:pt modelId="{D383922B-3519-448F-AD15-FBFBC4D6E0D2}" type="pres">
      <dgm:prSet presAssocID="{FF8A1BD8-1FB1-4375-AC92-9256DADB2606}" presName="Name1" presStyleCnt="0"/>
      <dgm:spPr/>
    </dgm:pt>
    <dgm:pt modelId="{305C507F-8E77-404F-8F66-C9EBC112F5E6}" type="pres">
      <dgm:prSet presAssocID="{654171DB-4BFE-465D-BA20-DF9722418702}" presName="picture_1" presStyleCnt="0"/>
      <dgm:spPr/>
    </dgm:pt>
    <dgm:pt modelId="{E6F5B7F7-F738-43F3-97CD-D7B9E3F9A5C9}" type="pres">
      <dgm:prSet presAssocID="{654171DB-4BFE-465D-BA20-DF9722418702}" presName="pictureRepeatNode" presStyleLbl="alignImgPlace1" presStyleIdx="0" presStyleCnt="1" custLinFactNeighborX="8908" custLinFactNeighborY="-10964"/>
      <dgm:spPr/>
    </dgm:pt>
    <dgm:pt modelId="{71D25EBD-A83F-43E2-B5E8-1387CB623309}" type="pres">
      <dgm:prSet presAssocID="{2E6D8880-9C1A-44D1-A97B-5C292EBD5E64}" presName="text_1" presStyleLbl="node1" presStyleIdx="0" presStyleCnt="0" custLinFactY="49505" custLinFactNeighborX="69733" custLinFactNeighborY="100000">
        <dgm:presLayoutVars>
          <dgm:bulletEnabled val="1"/>
        </dgm:presLayoutVars>
      </dgm:prSet>
      <dgm:spPr/>
    </dgm:pt>
  </dgm:ptLst>
  <dgm:cxnLst>
    <dgm:cxn modelId="{F8661E80-78AD-4D52-A0E1-DDEE97E2BB2E}" type="presOf" srcId="{2E6D8880-9C1A-44D1-A97B-5C292EBD5E64}" destId="{71D25EBD-A83F-43E2-B5E8-1387CB623309}" srcOrd="0" destOrd="0" presId="urn:microsoft.com/office/officeart/2008/layout/CircularPictureCallout"/>
    <dgm:cxn modelId="{A5966F96-8BD0-4AED-8EE4-4679E059AA28}" type="presOf" srcId="{654171DB-4BFE-465D-BA20-DF9722418702}" destId="{E6F5B7F7-F738-43F3-97CD-D7B9E3F9A5C9}" srcOrd="0" destOrd="0" presId="urn:microsoft.com/office/officeart/2008/layout/CircularPictureCallout"/>
    <dgm:cxn modelId="{8685D0A3-257E-466C-91FE-BEC9DB6880DE}" srcId="{FF8A1BD8-1FB1-4375-AC92-9256DADB2606}" destId="{2E6D8880-9C1A-44D1-A97B-5C292EBD5E64}" srcOrd="0" destOrd="0" parTransId="{1B68F2A2-7F01-46FA-8BF0-7CDF1878BD42}" sibTransId="{654171DB-4BFE-465D-BA20-DF9722418702}"/>
    <dgm:cxn modelId="{B09D1DF0-AB13-4680-9453-3583F552A2C6}" type="presOf" srcId="{FF8A1BD8-1FB1-4375-AC92-9256DADB2606}" destId="{585B45BF-FBEC-4390-8CA9-F32542AC3327}" srcOrd="0" destOrd="0" presId="urn:microsoft.com/office/officeart/2008/layout/CircularPictureCallout"/>
    <dgm:cxn modelId="{24DC5B05-C840-4FE5-BB37-A4CB0905C66A}" type="presParOf" srcId="{585B45BF-FBEC-4390-8CA9-F32542AC3327}" destId="{D383922B-3519-448F-AD15-FBFBC4D6E0D2}" srcOrd="0" destOrd="0" presId="urn:microsoft.com/office/officeart/2008/layout/CircularPictureCallout"/>
    <dgm:cxn modelId="{22A91E78-8490-4C54-8A54-8D6E87E97F0F}" type="presParOf" srcId="{D383922B-3519-448F-AD15-FBFBC4D6E0D2}" destId="{305C507F-8E77-404F-8F66-C9EBC112F5E6}" srcOrd="0" destOrd="0" presId="urn:microsoft.com/office/officeart/2008/layout/CircularPictureCallout"/>
    <dgm:cxn modelId="{8300028A-594F-4823-9342-9E6FC069CC90}" type="presParOf" srcId="{305C507F-8E77-404F-8F66-C9EBC112F5E6}" destId="{E6F5B7F7-F738-43F3-97CD-D7B9E3F9A5C9}" srcOrd="0" destOrd="0" presId="urn:microsoft.com/office/officeart/2008/layout/CircularPictureCallout"/>
    <dgm:cxn modelId="{B3DAC544-F475-47F4-9C29-271AC5A3F0BF}" type="presParOf" srcId="{D383922B-3519-448F-AD15-FBFBC4D6E0D2}" destId="{71D25EBD-A83F-43E2-B5E8-1387CB62330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6FC9F-59E7-40C1-8FA0-292273BFA5CF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7FBA3C4D-C4DB-42BD-8EA2-6429AEB8933C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FAD0A5B0-7698-4FBB-B852-F8385AB9D25D}" type="parTrans" cxnId="{25AD87E0-66D1-4726-B6D3-845E0EBE6B47}">
      <dgm:prSet/>
      <dgm:spPr/>
      <dgm:t>
        <a:bodyPr/>
        <a:lstStyle/>
        <a:p>
          <a:endParaRPr lang="en-US"/>
        </a:p>
      </dgm:t>
    </dgm:pt>
    <dgm:pt modelId="{ECA0CCB8-12A6-47EA-B00D-BEB478F21562}" type="sibTrans" cxnId="{25AD87E0-66D1-4726-B6D3-845E0EBE6B47}">
      <dgm:prSet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BF86896C-3B28-479B-B0BB-8EF34DE77AC8}" type="pres">
      <dgm:prSet presAssocID="{C726FC9F-59E7-40C1-8FA0-292273BFA5CF}" presName="Name0" presStyleCnt="0">
        <dgm:presLayoutVars>
          <dgm:chMax val="7"/>
          <dgm:chPref val="7"/>
          <dgm:dir/>
        </dgm:presLayoutVars>
      </dgm:prSet>
      <dgm:spPr/>
    </dgm:pt>
    <dgm:pt modelId="{DB8A4A83-8423-4DE6-A70B-5D89FACBEEC8}" type="pres">
      <dgm:prSet presAssocID="{C726FC9F-59E7-40C1-8FA0-292273BFA5CF}" presName="Name1" presStyleCnt="0"/>
      <dgm:spPr/>
    </dgm:pt>
    <dgm:pt modelId="{BD479397-A8DB-4C81-9198-5EC4DC405C42}" type="pres">
      <dgm:prSet presAssocID="{ECA0CCB8-12A6-47EA-B00D-BEB478F21562}" presName="picture_1" presStyleCnt="0"/>
      <dgm:spPr/>
    </dgm:pt>
    <dgm:pt modelId="{1AAA982B-60BF-4BDF-AF87-E00064AE605D}" type="pres">
      <dgm:prSet presAssocID="{ECA0CCB8-12A6-47EA-B00D-BEB478F21562}" presName="pictureRepeatNode" presStyleLbl="alignImgPlace1" presStyleIdx="0" presStyleCnt="1" custLinFactNeighborX="65374" custLinFactNeighborY="-54292"/>
      <dgm:spPr/>
    </dgm:pt>
    <dgm:pt modelId="{D70CAE1E-5FAF-42EA-BBBB-5C3B1C761C72}" type="pres">
      <dgm:prSet presAssocID="{7FBA3C4D-C4DB-42BD-8EA2-6429AEB8933C}" presName="text_1" presStyleLbl="node1" presStyleIdx="0" presStyleCnt="0" custLinFactX="6250" custLinFactNeighborX="100000" custLinFactNeighborY="22360">
        <dgm:presLayoutVars>
          <dgm:bulletEnabled val="1"/>
        </dgm:presLayoutVars>
      </dgm:prSet>
      <dgm:spPr/>
    </dgm:pt>
  </dgm:ptLst>
  <dgm:cxnLst>
    <dgm:cxn modelId="{59AC10A5-C0D0-4799-8C10-22024AAD5178}" type="presOf" srcId="{7FBA3C4D-C4DB-42BD-8EA2-6429AEB8933C}" destId="{D70CAE1E-5FAF-42EA-BBBB-5C3B1C761C72}" srcOrd="0" destOrd="0" presId="urn:microsoft.com/office/officeart/2008/layout/CircularPictureCallout"/>
    <dgm:cxn modelId="{053B75A6-5546-45E1-995F-6310DA8E4CF4}" type="presOf" srcId="{C726FC9F-59E7-40C1-8FA0-292273BFA5CF}" destId="{BF86896C-3B28-479B-B0BB-8EF34DE77AC8}" srcOrd="0" destOrd="0" presId="urn:microsoft.com/office/officeart/2008/layout/CircularPictureCallout"/>
    <dgm:cxn modelId="{721242BF-EC7C-4ECB-82DD-24A00BFDF0AF}" type="presOf" srcId="{ECA0CCB8-12A6-47EA-B00D-BEB478F21562}" destId="{1AAA982B-60BF-4BDF-AF87-E00064AE605D}" srcOrd="0" destOrd="0" presId="urn:microsoft.com/office/officeart/2008/layout/CircularPictureCallout"/>
    <dgm:cxn modelId="{25AD87E0-66D1-4726-B6D3-845E0EBE6B47}" srcId="{C726FC9F-59E7-40C1-8FA0-292273BFA5CF}" destId="{7FBA3C4D-C4DB-42BD-8EA2-6429AEB8933C}" srcOrd="0" destOrd="0" parTransId="{FAD0A5B0-7698-4FBB-B852-F8385AB9D25D}" sibTransId="{ECA0CCB8-12A6-47EA-B00D-BEB478F21562}"/>
    <dgm:cxn modelId="{20186054-B996-46FB-8D41-60CCBF23B0E0}" type="presParOf" srcId="{BF86896C-3B28-479B-B0BB-8EF34DE77AC8}" destId="{DB8A4A83-8423-4DE6-A70B-5D89FACBEEC8}" srcOrd="0" destOrd="0" presId="urn:microsoft.com/office/officeart/2008/layout/CircularPictureCallout"/>
    <dgm:cxn modelId="{B1512B97-FA17-428C-A107-49EE16068A5C}" type="presParOf" srcId="{DB8A4A83-8423-4DE6-A70B-5D89FACBEEC8}" destId="{BD479397-A8DB-4C81-9198-5EC4DC405C42}" srcOrd="0" destOrd="0" presId="urn:microsoft.com/office/officeart/2008/layout/CircularPictureCallout"/>
    <dgm:cxn modelId="{CD7FB034-79B5-4F2B-824E-0AF12F1FB73E}" type="presParOf" srcId="{BD479397-A8DB-4C81-9198-5EC4DC405C42}" destId="{1AAA982B-60BF-4BDF-AF87-E00064AE605D}" srcOrd="0" destOrd="0" presId="urn:microsoft.com/office/officeart/2008/layout/CircularPictureCallout"/>
    <dgm:cxn modelId="{1870B71E-0D3C-4AC9-820D-CA44BDF4CF72}" type="presParOf" srcId="{DB8A4A83-8423-4DE6-A70B-5D89FACBEEC8}" destId="{D70CAE1E-5FAF-42EA-BBBB-5C3B1C761C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5A697-436A-4BBD-933C-A6D2D86FA9A5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71867591-0F3A-4115-A88D-3563861DBEE2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F31B1086-AFC8-4747-A0F6-8D2BF7E92810}" type="parTrans" cxnId="{51256852-2416-415B-B5F0-4073B475C489}">
      <dgm:prSet/>
      <dgm:spPr/>
      <dgm:t>
        <a:bodyPr/>
        <a:lstStyle/>
        <a:p>
          <a:endParaRPr lang="en-US"/>
        </a:p>
      </dgm:t>
    </dgm:pt>
    <dgm:pt modelId="{E378652F-5C1C-4187-A635-5C2C75458ACE}" type="sibTrans" cxnId="{51256852-2416-415B-B5F0-4073B475C489}">
      <dgm:prSet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C7BCD08E-E9F4-481F-9251-808716B41C93}" type="pres">
      <dgm:prSet presAssocID="{1EA5A697-436A-4BBD-933C-A6D2D86FA9A5}" presName="Name0" presStyleCnt="0">
        <dgm:presLayoutVars>
          <dgm:chMax val="7"/>
          <dgm:chPref val="7"/>
          <dgm:dir/>
        </dgm:presLayoutVars>
      </dgm:prSet>
      <dgm:spPr/>
    </dgm:pt>
    <dgm:pt modelId="{13383AF4-5FF9-4E33-90AF-16014D81BE08}" type="pres">
      <dgm:prSet presAssocID="{1EA5A697-436A-4BBD-933C-A6D2D86FA9A5}" presName="Name1" presStyleCnt="0"/>
      <dgm:spPr/>
    </dgm:pt>
    <dgm:pt modelId="{9F0566CE-B0AA-4C61-AB2A-E09AEA47FA75}" type="pres">
      <dgm:prSet presAssocID="{E378652F-5C1C-4187-A635-5C2C75458ACE}" presName="picture_1" presStyleCnt="0"/>
      <dgm:spPr/>
    </dgm:pt>
    <dgm:pt modelId="{3D2E8D1F-06CA-455C-BEBC-42F8DD0ED7F8}" type="pres">
      <dgm:prSet presAssocID="{E378652F-5C1C-4187-A635-5C2C75458ACE}" presName="pictureRepeatNode" presStyleLbl="alignImgPlace1" presStyleIdx="0" presStyleCnt="1" custLinFactNeighborX="19973" custLinFactNeighborY="12868"/>
      <dgm:spPr/>
    </dgm:pt>
    <dgm:pt modelId="{3F68B21B-8C75-493C-85B6-CBCB64E0945B}" type="pres">
      <dgm:prSet presAssocID="{71867591-0F3A-4115-A88D-3563861DBEE2}" presName="text_1" presStyleLbl="node1" presStyleIdx="0" presStyleCnt="0" custLinFactNeighborX="-97656" custLinFactNeighborY="42014">
        <dgm:presLayoutVars>
          <dgm:bulletEnabled val="1"/>
        </dgm:presLayoutVars>
      </dgm:prSet>
      <dgm:spPr/>
    </dgm:pt>
  </dgm:ptLst>
  <dgm:cxnLst>
    <dgm:cxn modelId="{03D87541-7427-44B7-8D5C-6A27AE3C7C99}" type="presOf" srcId="{1EA5A697-436A-4BBD-933C-A6D2D86FA9A5}" destId="{C7BCD08E-E9F4-481F-9251-808716B41C93}" srcOrd="0" destOrd="0" presId="urn:microsoft.com/office/officeart/2008/layout/CircularPictureCallout"/>
    <dgm:cxn modelId="{51256852-2416-415B-B5F0-4073B475C489}" srcId="{1EA5A697-436A-4BBD-933C-A6D2D86FA9A5}" destId="{71867591-0F3A-4115-A88D-3563861DBEE2}" srcOrd="0" destOrd="0" parTransId="{F31B1086-AFC8-4747-A0F6-8D2BF7E92810}" sibTransId="{E378652F-5C1C-4187-A635-5C2C75458ACE}"/>
    <dgm:cxn modelId="{1D378A8F-7C5F-44EF-A76D-AB93D578DFB0}" type="presOf" srcId="{E378652F-5C1C-4187-A635-5C2C75458ACE}" destId="{3D2E8D1F-06CA-455C-BEBC-42F8DD0ED7F8}" srcOrd="0" destOrd="0" presId="urn:microsoft.com/office/officeart/2008/layout/CircularPictureCallout"/>
    <dgm:cxn modelId="{41D3F9A2-B886-4D9D-B482-13E1CDC352AF}" type="presOf" srcId="{71867591-0F3A-4115-A88D-3563861DBEE2}" destId="{3F68B21B-8C75-493C-85B6-CBCB64E0945B}" srcOrd="0" destOrd="0" presId="urn:microsoft.com/office/officeart/2008/layout/CircularPictureCallout"/>
    <dgm:cxn modelId="{B0CFF814-CAFF-4656-A05F-6256A5558901}" type="presParOf" srcId="{C7BCD08E-E9F4-481F-9251-808716B41C93}" destId="{13383AF4-5FF9-4E33-90AF-16014D81BE08}" srcOrd="0" destOrd="0" presId="urn:microsoft.com/office/officeart/2008/layout/CircularPictureCallout"/>
    <dgm:cxn modelId="{31C7BC48-5902-4460-ADF4-C41176D39380}" type="presParOf" srcId="{13383AF4-5FF9-4E33-90AF-16014D81BE08}" destId="{9F0566CE-B0AA-4C61-AB2A-E09AEA47FA75}" srcOrd="0" destOrd="0" presId="urn:microsoft.com/office/officeart/2008/layout/CircularPictureCallout"/>
    <dgm:cxn modelId="{35230292-315D-43D3-A5E2-49774D99FFB6}" type="presParOf" srcId="{9F0566CE-B0AA-4C61-AB2A-E09AEA47FA75}" destId="{3D2E8D1F-06CA-455C-BEBC-42F8DD0ED7F8}" srcOrd="0" destOrd="0" presId="urn:microsoft.com/office/officeart/2008/layout/CircularPictureCallout"/>
    <dgm:cxn modelId="{3D21238C-01BD-4DB0-8113-643E079B1289}" type="presParOf" srcId="{13383AF4-5FF9-4E33-90AF-16014D81BE08}" destId="{3F68B21B-8C75-493C-85B6-CBCB64E0945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5A697-436A-4BBD-933C-A6D2D86FA9A5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71867591-0F3A-4115-A88D-3563861DBEE2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F31B1086-AFC8-4747-A0F6-8D2BF7E92810}" type="parTrans" cxnId="{51256852-2416-415B-B5F0-4073B475C489}">
      <dgm:prSet/>
      <dgm:spPr/>
      <dgm:t>
        <a:bodyPr/>
        <a:lstStyle/>
        <a:p>
          <a:endParaRPr lang="en-US"/>
        </a:p>
      </dgm:t>
    </dgm:pt>
    <dgm:pt modelId="{E378652F-5C1C-4187-A635-5C2C75458ACE}" type="sibTrans" cxnId="{51256852-2416-415B-B5F0-4073B475C489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C7BCD08E-E9F4-481F-9251-808716B41C93}" type="pres">
      <dgm:prSet presAssocID="{1EA5A697-436A-4BBD-933C-A6D2D86FA9A5}" presName="Name0" presStyleCnt="0">
        <dgm:presLayoutVars>
          <dgm:chMax val="7"/>
          <dgm:chPref val="7"/>
          <dgm:dir/>
        </dgm:presLayoutVars>
      </dgm:prSet>
      <dgm:spPr/>
    </dgm:pt>
    <dgm:pt modelId="{13383AF4-5FF9-4E33-90AF-16014D81BE08}" type="pres">
      <dgm:prSet presAssocID="{1EA5A697-436A-4BBD-933C-A6D2D86FA9A5}" presName="Name1" presStyleCnt="0"/>
      <dgm:spPr/>
    </dgm:pt>
    <dgm:pt modelId="{9F0566CE-B0AA-4C61-AB2A-E09AEA47FA75}" type="pres">
      <dgm:prSet presAssocID="{E378652F-5C1C-4187-A635-5C2C75458ACE}" presName="picture_1" presStyleCnt="0"/>
      <dgm:spPr/>
    </dgm:pt>
    <dgm:pt modelId="{3D2E8D1F-06CA-455C-BEBC-42F8DD0ED7F8}" type="pres">
      <dgm:prSet presAssocID="{E378652F-5C1C-4187-A635-5C2C75458ACE}" presName="pictureRepeatNode" presStyleLbl="alignImgPlace1" presStyleIdx="0" presStyleCnt="1" custLinFactNeighborX="24225" custLinFactNeighborY="15689"/>
      <dgm:spPr/>
    </dgm:pt>
    <dgm:pt modelId="{3F68B21B-8C75-493C-85B6-CBCB64E0945B}" type="pres">
      <dgm:prSet presAssocID="{71867591-0F3A-4115-A88D-3563861DBEE2}" presName="text_1" presStyleLbl="node1" presStyleIdx="0" presStyleCnt="0" custLinFactNeighborX="-97656" custLinFactNeighborY="42014">
        <dgm:presLayoutVars>
          <dgm:bulletEnabled val="1"/>
        </dgm:presLayoutVars>
      </dgm:prSet>
      <dgm:spPr/>
    </dgm:pt>
  </dgm:ptLst>
  <dgm:cxnLst>
    <dgm:cxn modelId="{03D87541-7427-44B7-8D5C-6A27AE3C7C99}" type="presOf" srcId="{1EA5A697-436A-4BBD-933C-A6D2D86FA9A5}" destId="{C7BCD08E-E9F4-481F-9251-808716B41C93}" srcOrd="0" destOrd="0" presId="urn:microsoft.com/office/officeart/2008/layout/CircularPictureCallout"/>
    <dgm:cxn modelId="{51256852-2416-415B-B5F0-4073B475C489}" srcId="{1EA5A697-436A-4BBD-933C-A6D2D86FA9A5}" destId="{71867591-0F3A-4115-A88D-3563861DBEE2}" srcOrd="0" destOrd="0" parTransId="{F31B1086-AFC8-4747-A0F6-8D2BF7E92810}" sibTransId="{E378652F-5C1C-4187-A635-5C2C75458ACE}"/>
    <dgm:cxn modelId="{1D378A8F-7C5F-44EF-A76D-AB93D578DFB0}" type="presOf" srcId="{E378652F-5C1C-4187-A635-5C2C75458ACE}" destId="{3D2E8D1F-06CA-455C-BEBC-42F8DD0ED7F8}" srcOrd="0" destOrd="0" presId="urn:microsoft.com/office/officeart/2008/layout/CircularPictureCallout"/>
    <dgm:cxn modelId="{41D3F9A2-B886-4D9D-B482-13E1CDC352AF}" type="presOf" srcId="{71867591-0F3A-4115-A88D-3563861DBEE2}" destId="{3F68B21B-8C75-493C-85B6-CBCB64E0945B}" srcOrd="0" destOrd="0" presId="urn:microsoft.com/office/officeart/2008/layout/CircularPictureCallout"/>
    <dgm:cxn modelId="{B0CFF814-CAFF-4656-A05F-6256A5558901}" type="presParOf" srcId="{C7BCD08E-E9F4-481F-9251-808716B41C93}" destId="{13383AF4-5FF9-4E33-90AF-16014D81BE08}" srcOrd="0" destOrd="0" presId="urn:microsoft.com/office/officeart/2008/layout/CircularPictureCallout"/>
    <dgm:cxn modelId="{31C7BC48-5902-4460-ADF4-C41176D39380}" type="presParOf" srcId="{13383AF4-5FF9-4E33-90AF-16014D81BE08}" destId="{9F0566CE-B0AA-4C61-AB2A-E09AEA47FA75}" srcOrd="0" destOrd="0" presId="urn:microsoft.com/office/officeart/2008/layout/CircularPictureCallout"/>
    <dgm:cxn modelId="{35230292-315D-43D3-A5E2-49774D99FFB6}" type="presParOf" srcId="{9F0566CE-B0AA-4C61-AB2A-E09AEA47FA75}" destId="{3D2E8D1F-06CA-455C-BEBC-42F8DD0ED7F8}" srcOrd="0" destOrd="0" presId="urn:microsoft.com/office/officeart/2008/layout/CircularPictureCallout"/>
    <dgm:cxn modelId="{3D21238C-01BD-4DB0-8113-643E079B1289}" type="presParOf" srcId="{13383AF4-5FF9-4E33-90AF-16014D81BE08}" destId="{3F68B21B-8C75-493C-85B6-CBCB64E0945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46C7F-003F-4BE0-A297-B7D816EC54CF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07EF3715-F431-44CF-9AAF-72EE220C8C28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9B73A585-6AE0-4FB9-802A-DA6F78FD77F9}" type="sibTrans" cxnId="{EDF2EC1E-96E7-4BBA-9339-93387824986F}">
      <dgm:prSet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77354E90-93DC-4C65-A75A-74E5469FEBE8}" type="parTrans" cxnId="{EDF2EC1E-96E7-4BBA-9339-93387824986F}">
      <dgm:prSet/>
      <dgm:spPr/>
      <dgm:t>
        <a:bodyPr/>
        <a:lstStyle/>
        <a:p>
          <a:endParaRPr lang="en-US"/>
        </a:p>
      </dgm:t>
    </dgm:pt>
    <dgm:pt modelId="{FD615C49-8D84-42D5-A2AA-BF7520518922}" type="pres">
      <dgm:prSet presAssocID="{F1546C7F-003F-4BE0-A297-B7D816EC54CF}" presName="Name0" presStyleCnt="0">
        <dgm:presLayoutVars>
          <dgm:chMax val="7"/>
          <dgm:chPref val="7"/>
          <dgm:dir/>
        </dgm:presLayoutVars>
      </dgm:prSet>
      <dgm:spPr/>
    </dgm:pt>
    <dgm:pt modelId="{2B64D2FE-9C84-4665-88A3-24F6C463BAAC}" type="pres">
      <dgm:prSet presAssocID="{F1546C7F-003F-4BE0-A297-B7D816EC54CF}" presName="Name1" presStyleCnt="0"/>
      <dgm:spPr/>
    </dgm:pt>
    <dgm:pt modelId="{A8D20DD7-C93D-414F-90F2-6B7BC4AE42F5}" type="pres">
      <dgm:prSet presAssocID="{9B73A585-6AE0-4FB9-802A-DA6F78FD77F9}" presName="picture_1" presStyleCnt="0"/>
      <dgm:spPr/>
    </dgm:pt>
    <dgm:pt modelId="{20DEEB66-4C6C-49E5-84B7-BFBB9250F297}" type="pres">
      <dgm:prSet presAssocID="{9B73A585-6AE0-4FB9-802A-DA6F78FD77F9}" presName="pictureRepeatNode" presStyleLbl="alignImgPlace1" presStyleIdx="0" presStyleCnt="1" custScaleX="131341" custScaleY="128688" custLinFactNeighborX="16466" custLinFactNeighborY="-11989"/>
      <dgm:spPr/>
    </dgm:pt>
    <dgm:pt modelId="{ADDE8F21-8E7D-4304-9DF1-0D6EC7AB0CC7}" type="pres">
      <dgm:prSet presAssocID="{07EF3715-F431-44CF-9AAF-72EE220C8C28}" presName="text_1" presStyleLbl="node1" presStyleIdx="0" presStyleCnt="0" custLinFactX="200000" custLinFactY="100000" custLinFactNeighborX="261805" custLinFactNeighborY="127863">
        <dgm:presLayoutVars>
          <dgm:bulletEnabled val="1"/>
        </dgm:presLayoutVars>
      </dgm:prSet>
      <dgm:spPr/>
    </dgm:pt>
  </dgm:ptLst>
  <dgm:cxnLst>
    <dgm:cxn modelId="{EDF2EC1E-96E7-4BBA-9339-93387824986F}" srcId="{F1546C7F-003F-4BE0-A297-B7D816EC54CF}" destId="{07EF3715-F431-44CF-9AAF-72EE220C8C28}" srcOrd="0" destOrd="0" parTransId="{77354E90-93DC-4C65-A75A-74E5469FEBE8}" sibTransId="{9B73A585-6AE0-4FB9-802A-DA6F78FD77F9}"/>
    <dgm:cxn modelId="{3F463451-945E-4C6F-AAD1-524FD4B31665}" type="presOf" srcId="{F1546C7F-003F-4BE0-A297-B7D816EC54CF}" destId="{FD615C49-8D84-42D5-A2AA-BF7520518922}" srcOrd="0" destOrd="0" presId="urn:microsoft.com/office/officeart/2008/layout/CircularPictureCallout"/>
    <dgm:cxn modelId="{C4D2BF51-2385-4EF9-A19C-9B71C0D51C14}" type="presOf" srcId="{9B73A585-6AE0-4FB9-802A-DA6F78FD77F9}" destId="{20DEEB66-4C6C-49E5-84B7-BFBB9250F297}" srcOrd="0" destOrd="0" presId="urn:microsoft.com/office/officeart/2008/layout/CircularPictureCallout"/>
    <dgm:cxn modelId="{A44E9CCE-5A80-4589-97FA-DD4626FE4A38}" type="presOf" srcId="{07EF3715-F431-44CF-9AAF-72EE220C8C28}" destId="{ADDE8F21-8E7D-4304-9DF1-0D6EC7AB0CC7}" srcOrd="0" destOrd="0" presId="urn:microsoft.com/office/officeart/2008/layout/CircularPictureCallout"/>
    <dgm:cxn modelId="{01CB20CE-D6A0-44DF-B61D-F2E8727F758A}" type="presParOf" srcId="{FD615C49-8D84-42D5-A2AA-BF7520518922}" destId="{2B64D2FE-9C84-4665-88A3-24F6C463BAAC}" srcOrd="0" destOrd="0" presId="urn:microsoft.com/office/officeart/2008/layout/CircularPictureCallout"/>
    <dgm:cxn modelId="{5B5C7785-FD18-41D4-AAE5-AC3AAB5A94C7}" type="presParOf" srcId="{2B64D2FE-9C84-4665-88A3-24F6C463BAAC}" destId="{A8D20DD7-C93D-414F-90F2-6B7BC4AE42F5}" srcOrd="0" destOrd="0" presId="urn:microsoft.com/office/officeart/2008/layout/CircularPictureCallout"/>
    <dgm:cxn modelId="{5F2C07EA-6054-496C-B904-5B6860287A69}" type="presParOf" srcId="{A8D20DD7-C93D-414F-90F2-6B7BC4AE42F5}" destId="{20DEEB66-4C6C-49E5-84B7-BFBB9250F297}" srcOrd="0" destOrd="0" presId="urn:microsoft.com/office/officeart/2008/layout/CircularPictureCallout"/>
    <dgm:cxn modelId="{1ED09D66-C3EF-47C8-8673-717F3E4B3365}" type="presParOf" srcId="{2B64D2FE-9C84-4665-88A3-24F6C463BAAC}" destId="{ADDE8F21-8E7D-4304-9DF1-0D6EC7AB0CC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5DF37-7133-42B9-82F5-F4EB61599E33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14DBFC90-9DCB-4B3E-B8E6-2BEF6682F4D5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5B37301D-C264-47B1-A8E2-62C999CA6BD6}" type="parTrans" cxnId="{4E8BA05A-99E0-4304-8556-C18358E4A3E3}">
      <dgm:prSet/>
      <dgm:spPr/>
      <dgm:t>
        <a:bodyPr/>
        <a:lstStyle/>
        <a:p>
          <a:endParaRPr lang="en-US"/>
        </a:p>
      </dgm:t>
    </dgm:pt>
    <dgm:pt modelId="{1CC8F37A-679B-498F-BFFE-17358F30DA07}" type="sibTrans" cxnId="{4E8BA05A-99E0-4304-8556-C18358E4A3E3}">
      <dgm:prSet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BEEADEEA-C0C0-4904-B398-C3D7741B86E9}" type="pres">
      <dgm:prSet presAssocID="{9615DF37-7133-42B9-82F5-F4EB61599E33}" presName="Name0" presStyleCnt="0">
        <dgm:presLayoutVars>
          <dgm:chMax val="7"/>
          <dgm:chPref val="7"/>
          <dgm:dir/>
        </dgm:presLayoutVars>
      </dgm:prSet>
      <dgm:spPr/>
    </dgm:pt>
    <dgm:pt modelId="{31786363-3E31-4348-BFFB-FDD99DE053AE}" type="pres">
      <dgm:prSet presAssocID="{9615DF37-7133-42B9-82F5-F4EB61599E33}" presName="Name1" presStyleCnt="0"/>
      <dgm:spPr/>
    </dgm:pt>
    <dgm:pt modelId="{0255AF2A-2475-4443-898B-B10839D30CDC}" type="pres">
      <dgm:prSet presAssocID="{1CC8F37A-679B-498F-BFFE-17358F30DA07}" presName="picture_1" presStyleCnt="0"/>
      <dgm:spPr/>
    </dgm:pt>
    <dgm:pt modelId="{794E59B4-B36F-432B-BBAB-951CF99DC1DC}" type="pres">
      <dgm:prSet presAssocID="{1CC8F37A-679B-498F-BFFE-17358F30DA07}" presName="pictureRepeatNode" presStyleLbl="alignImgPlace1" presStyleIdx="0" presStyleCnt="1"/>
      <dgm:spPr/>
    </dgm:pt>
    <dgm:pt modelId="{EDC209E7-89E1-492C-8F1A-DCDDBC248482}" type="pres">
      <dgm:prSet presAssocID="{14DBFC90-9DCB-4B3E-B8E6-2BEF6682F4D5}" presName="text_1" presStyleLbl="node1" presStyleIdx="0" presStyleCnt="0" custLinFactX="-20237" custLinFactNeighborX="-100000" custLinFactNeighborY="66031">
        <dgm:presLayoutVars>
          <dgm:bulletEnabled val="1"/>
        </dgm:presLayoutVars>
      </dgm:prSet>
      <dgm:spPr/>
    </dgm:pt>
  </dgm:ptLst>
  <dgm:cxnLst>
    <dgm:cxn modelId="{E6B76C69-AD74-44F9-B766-B5212DAAB1C8}" type="presOf" srcId="{14DBFC90-9DCB-4B3E-B8E6-2BEF6682F4D5}" destId="{EDC209E7-89E1-492C-8F1A-DCDDBC248482}" srcOrd="0" destOrd="0" presId="urn:microsoft.com/office/officeart/2008/layout/CircularPictureCallout"/>
    <dgm:cxn modelId="{4E8BA05A-99E0-4304-8556-C18358E4A3E3}" srcId="{9615DF37-7133-42B9-82F5-F4EB61599E33}" destId="{14DBFC90-9DCB-4B3E-B8E6-2BEF6682F4D5}" srcOrd="0" destOrd="0" parTransId="{5B37301D-C264-47B1-A8E2-62C999CA6BD6}" sibTransId="{1CC8F37A-679B-498F-BFFE-17358F30DA07}"/>
    <dgm:cxn modelId="{CAEF1D91-FF60-492A-92FF-AEDA4899BE2F}" type="presOf" srcId="{1CC8F37A-679B-498F-BFFE-17358F30DA07}" destId="{794E59B4-B36F-432B-BBAB-951CF99DC1DC}" srcOrd="0" destOrd="0" presId="urn:microsoft.com/office/officeart/2008/layout/CircularPictureCallout"/>
    <dgm:cxn modelId="{264AFFAA-54F2-4C45-B70F-8EFDCECCB74C}" type="presOf" srcId="{9615DF37-7133-42B9-82F5-F4EB61599E33}" destId="{BEEADEEA-C0C0-4904-B398-C3D7741B86E9}" srcOrd="0" destOrd="0" presId="urn:microsoft.com/office/officeart/2008/layout/CircularPictureCallout"/>
    <dgm:cxn modelId="{2F37F278-7B03-4363-A8BE-78E822150DF8}" type="presParOf" srcId="{BEEADEEA-C0C0-4904-B398-C3D7741B86E9}" destId="{31786363-3E31-4348-BFFB-FDD99DE053AE}" srcOrd="0" destOrd="0" presId="urn:microsoft.com/office/officeart/2008/layout/CircularPictureCallout"/>
    <dgm:cxn modelId="{CE27765B-40B6-4A2A-A222-105308D5A3F7}" type="presParOf" srcId="{31786363-3E31-4348-BFFB-FDD99DE053AE}" destId="{0255AF2A-2475-4443-898B-B10839D30CDC}" srcOrd="0" destOrd="0" presId="urn:microsoft.com/office/officeart/2008/layout/CircularPictureCallout"/>
    <dgm:cxn modelId="{47C81DFA-FBD9-4D72-BF9E-634D0A913D10}" type="presParOf" srcId="{0255AF2A-2475-4443-898B-B10839D30CDC}" destId="{794E59B4-B36F-432B-BBAB-951CF99DC1DC}" srcOrd="0" destOrd="0" presId="urn:microsoft.com/office/officeart/2008/layout/CircularPictureCallout"/>
    <dgm:cxn modelId="{38AB2409-3291-46DC-AFD6-7CC9FB6075B6}" type="presParOf" srcId="{31786363-3E31-4348-BFFB-FDD99DE053AE}" destId="{EDC209E7-89E1-492C-8F1A-DCDDBC24848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5B7F7-F738-43F3-97CD-D7B9E3F9A5C9}">
      <dsp:nvSpPr>
        <dsp:cNvPr id="0" name=""/>
        <dsp:cNvSpPr/>
      </dsp:nvSpPr>
      <dsp:spPr>
        <a:xfrm>
          <a:off x="1173269" y="645525"/>
          <a:ext cx="1991698" cy="199169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25EBD-A83F-43E2-B5E8-1387CB623309}">
      <dsp:nvSpPr>
        <dsp:cNvPr id="0" name=""/>
        <dsp:cNvSpPr/>
      </dsp:nvSpPr>
      <dsp:spPr>
        <a:xfrm>
          <a:off x="2243231" y="2904123"/>
          <a:ext cx="1274686" cy="6572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0</a:t>
          </a:r>
        </a:p>
      </dsp:txBody>
      <dsp:txXfrm>
        <a:off x="2243231" y="2904123"/>
        <a:ext cx="1274686" cy="65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982B-60BF-4BDF-AF87-E00064AE605D}">
      <dsp:nvSpPr>
        <dsp:cNvPr id="0" name=""/>
        <dsp:cNvSpPr/>
      </dsp:nvSpPr>
      <dsp:spPr>
        <a:xfrm>
          <a:off x="2034575" y="0"/>
          <a:ext cx="2034576" cy="203457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0CAE1E-5FAF-42EA-BBBB-5C3B1C761C72}">
      <dsp:nvSpPr>
        <dsp:cNvPr id="0" name=""/>
        <dsp:cNvSpPr/>
      </dsp:nvSpPr>
      <dsp:spPr>
        <a:xfrm>
          <a:off x="2767023" y="2335097"/>
          <a:ext cx="1302128" cy="67141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</a:t>
          </a:r>
        </a:p>
      </dsp:txBody>
      <dsp:txXfrm>
        <a:off x="2767023" y="2335097"/>
        <a:ext cx="1302128" cy="67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8D1F-06CA-455C-BEBC-42F8DD0ED7F8}">
      <dsp:nvSpPr>
        <dsp:cNvPr id="0" name=""/>
        <dsp:cNvSpPr/>
      </dsp:nvSpPr>
      <dsp:spPr>
        <a:xfrm>
          <a:off x="1523350" y="1033989"/>
          <a:ext cx="2177054" cy="217705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68B21B-8C75-493C-85B6-CBCB64E0945B}">
      <dsp:nvSpPr>
        <dsp:cNvPr id="0" name=""/>
        <dsp:cNvSpPr/>
      </dsp:nvSpPr>
      <dsp:spPr>
        <a:xfrm>
          <a:off x="119741" y="2211702"/>
          <a:ext cx="1393314" cy="71842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0</a:t>
          </a:r>
        </a:p>
      </dsp:txBody>
      <dsp:txXfrm>
        <a:off x="119741" y="2211702"/>
        <a:ext cx="1393314" cy="718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8D1F-06CA-455C-BEBC-42F8DD0ED7F8}">
      <dsp:nvSpPr>
        <dsp:cNvPr id="0" name=""/>
        <dsp:cNvSpPr/>
      </dsp:nvSpPr>
      <dsp:spPr>
        <a:xfrm>
          <a:off x="1615918" y="1095403"/>
          <a:ext cx="2177054" cy="217705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68B21B-8C75-493C-85B6-CBCB64E0945B}">
      <dsp:nvSpPr>
        <dsp:cNvPr id="0" name=""/>
        <dsp:cNvSpPr/>
      </dsp:nvSpPr>
      <dsp:spPr>
        <a:xfrm>
          <a:off x="119741" y="2211702"/>
          <a:ext cx="1393314" cy="71842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0</a:t>
          </a:r>
        </a:p>
      </dsp:txBody>
      <dsp:txXfrm>
        <a:off x="119741" y="2211702"/>
        <a:ext cx="1393314" cy="718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EEB66-4C6C-49E5-84B7-BFBB9250F297}">
      <dsp:nvSpPr>
        <dsp:cNvPr id="0" name=""/>
        <dsp:cNvSpPr/>
      </dsp:nvSpPr>
      <dsp:spPr>
        <a:xfrm>
          <a:off x="943679" y="649520"/>
          <a:ext cx="2440054" cy="23907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DE8F21-8E7D-4304-9DF1-0D6EC7AB0CC7}">
      <dsp:nvSpPr>
        <dsp:cNvPr id="0" name=""/>
        <dsp:cNvSpPr/>
      </dsp:nvSpPr>
      <dsp:spPr>
        <a:xfrm>
          <a:off x="2526609" y="3522197"/>
          <a:ext cx="1188992" cy="61307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0</a:t>
          </a:r>
        </a:p>
      </dsp:txBody>
      <dsp:txXfrm>
        <a:off x="2526609" y="3522197"/>
        <a:ext cx="1188992" cy="613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E59B4-B36F-432B-BBAB-951CF99DC1DC}">
      <dsp:nvSpPr>
        <dsp:cNvPr id="0" name=""/>
        <dsp:cNvSpPr/>
      </dsp:nvSpPr>
      <dsp:spPr>
        <a:xfrm>
          <a:off x="1002116" y="1230736"/>
          <a:ext cx="2004233" cy="20042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C209E7-89E1-492C-8F1A-DCDDBC248482}">
      <dsp:nvSpPr>
        <dsp:cNvPr id="0" name=""/>
        <dsp:cNvSpPr/>
      </dsp:nvSpPr>
      <dsp:spPr>
        <a:xfrm>
          <a:off x="0" y="2731711"/>
          <a:ext cx="1282709" cy="66139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0</a:t>
          </a:r>
        </a:p>
      </dsp:txBody>
      <dsp:txXfrm>
        <a:off x="0" y="2731711"/>
        <a:ext cx="1282709" cy="66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66B5-46C9-974D-9C70-70556210AA8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0171C4F4-D3D7-D84D-A0BC-E1D6D3CA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6D68D-EDA2-0E4E-A649-CBAE1E913872}"/>
              </a:ext>
            </a:extLst>
          </p:cNvPr>
          <p:cNvSpPr txBox="1"/>
          <p:nvPr/>
        </p:nvSpPr>
        <p:spPr>
          <a:xfrm>
            <a:off x="1477108" y="4422532"/>
            <a:ext cx="14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Olive Green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306E-C5BE-C245-9FBF-5FD00F5DE323}"/>
              </a:ext>
            </a:extLst>
          </p:cNvPr>
          <p:cNvSpPr txBox="1"/>
          <p:nvPr/>
        </p:nvSpPr>
        <p:spPr>
          <a:xfrm>
            <a:off x="1477108" y="4844534"/>
            <a:ext cx="18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Mac-N-Cheese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ED24-0F65-2C44-9BCA-4E709E33C071}"/>
              </a:ext>
            </a:extLst>
          </p:cNvPr>
          <p:cNvSpPr txBox="1"/>
          <p:nvPr/>
        </p:nvSpPr>
        <p:spPr>
          <a:xfrm>
            <a:off x="1477108" y="5249119"/>
            <a:ext cx="17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Snuggly Monkey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B9F9-14B6-9D41-A73C-7B7012A80D8A}"/>
              </a:ext>
            </a:extLst>
          </p:cNvPr>
          <p:cNvSpPr txBox="1"/>
          <p:nvPr/>
        </p:nvSpPr>
        <p:spPr>
          <a:xfrm>
            <a:off x="1477109" y="5611786"/>
            <a:ext cx="193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The Little Ghost Who Was a Quilt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85011-F158-6C44-A66C-BB0D890C00DD}"/>
              </a:ext>
            </a:extLst>
          </p:cNvPr>
          <p:cNvSpPr txBox="1"/>
          <p:nvPr/>
        </p:nvSpPr>
        <p:spPr>
          <a:xfrm>
            <a:off x="1477108" y="6229213"/>
            <a:ext cx="17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Dark 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52DA-A8ED-5643-BCC0-A1BAFCFE7A51}"/>
              </a:ext>
            </a:extLst>
          </p:cNvPr>
          <p:cNvSpPr txBox="1"/>
          <p:nvPr/>
        </p:nvSpPr>
        <p:spPr>
          <a:xfrm>
            <a:off x="3886200" y="4894030"/>
            <a:ext cx="288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Hi everyone! I am so excited to be able to play and learn with you all this year!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A3316-04A1-0F48-B18B-B73E38E8C7F0}"/>
              </a:ext>
            </a:extLst>
          </p:cNvPr>
          <p:cNvSpPr txBox="1"/>
          <p:nvPr/>
        </p:nvSpPr>
        <p:spPr>
          <a:xfrm>
            <a:off x="714375" y="7863632"/>
            <a:ext cx="252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Lyndsey Webster</a:t>
            </a:r>
          </a:p>
          <a:p>
            <a:pPr algn="ctr"/>
            <a:r>
              <a:rPr lang="en-US" dirty="0">
                <a:latin typeface="+mj-lt"/>
              </a:rPr>
              <a:t>919-323-1633</a:t>
            </a:r>
          </a:p>
          <a:p>
            <a:pPr algn="ctr"/>
            <a:r>
              <a:rPr lang="en-US" dirty="0">
                <a:latin typeface="+mj-lt"/>
              </a:rPr>
              <a:t>lyndseydw@gmail.com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3B38B-9FE9-214F-8281-7A774ABE3080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3B428-AF25-D8B4-769D-CDE9AFB9D3A5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B970343-1E7F-8ECF-E11E-F079FAE4F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858631"/>
              </p:ext>
            </p:extLst>
          </p:nvPr>
        </p:nvGraphicFramePr>
        <p:xfrm>
          <a:off x="3886200" y="6351"/>
          <a:ext cx="3983396" cy="371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54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0171C4F4-D3D7-D84D-A0BC-E1D6D3CA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" y="78046"/>
            <a:ext cx="7759700" cy="1004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6D68D-EDA2-0E4E-A649-CBAE1E913872}"/>
              </a:ext>
            </a:extLst>
          </p:cNvPr>
          <p:cNvSpPr txBox="1"/>
          <p:nvPr/>
        </p:nvSpPr>
        <p:spPr>
          <a:xfrm>
            <a:off x="1477108" y="442253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Violet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306E-C5BE-C245-9FBF-5FD00F5DE323}"/>
              </a:ext>
            </a:extLst>
          </p:cNvPr>
          <p:cNvSpPr txBox="1"/>
          <p:nvPr/>
        </p:nvSpPr>
        <p:spPr>
          <a:xfrm>
            <a:off x="1477108" y="484453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Mexican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ED24-0F65-2C44-9BCA-4E709E33C071}"/>
              </a:ext>
            </a:extLst>
          </p:cNvPr>
          <p:cNvSpPr txBox="1"/>
          <p:nvPr/>
        </p:nvSpPr>
        <p:spPr>
          <a:xfrm>
            <a:off x="1538654" y="5249119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B9F9-14B6-9D41-A73C-7B7012A80D8A}"/>
              </a:ext>
            </a:extLst>
          </p:cNvPr>
          <p:cNvSpPr txBox="1"/>
          <p:nvPr/>
        </p:nvSpPr>
        <p:spPr>
          <a:xfrm>
            <a:off x="1477108" y="570637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Dr Seuss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85011-F158-6C44-A66C-BB0D890C00DD}"/>
              </a:ext>
            </a:extLst>
          </p:cNvPr>
          <p:cNvSpPr txBox="1"/>
          <p:nvPr/>
        </p:nvSpPr>
        <p:spPr>
          <a:xfrm>
            <a:off x="1538654" y="6229213"/>
            <a:ext cx="209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52DA-A8ED-5643-BCC0-A1BAFCFE7A51}"/>
              </a:ext>
            </a:extLst>
          </p:cNvPr>
          <p:cNvSpPr txBox="1"/>
          <p:nvPr/>
        </p:nvSpPr>
        <p:spPr>
          <a:xfrm>
            <a:off x="3886200" y="4798052"/>
            <a:ext cx="2880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Hello to my new 3-year-old class! I am very excited to be your teacher this year. I look forward to meeting each one of you and working together to explore and learn. We will have lots of fun together as we start our adventure!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A3316-04A1-0F48-B18B-B73E38E8C7F0}"/>
              </a:ext>
            </a:extLst>
          </p:cNvPr>
          <p:cNvSpPr txBox="1"/>
          <p:nvPr/>
        </p:nvSpPr>
        <p:spPr>
          <a:xfrm>
            <a:off x="592480" y="7863632"/>
            <a:ext cx="274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Tatiana Braga</a:t>
            </a:r>
          </a:p>
          <a:p>
            <a:pPr algn="ctr"/>
            <a:r>
              <a:rPr lang="en-US" dirty="0">
                <a:latin typeface="+mj-lt"/>
              </a:rPr>
              <a:t>984-220-6245</a:t>
            </a:r>
          </a:p>
          <a:p>
            <a:pPr algn="ctr"/>
            <a:r>
              <a:rPr lang="en-US" dirty="0">
                <a:latin typeface="+mj-lt"/>
              </a:rPr>
              <a:t>tatianahug926@gmail.com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3B38B-9FE9-214F-8281-7A774ABE3080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3B428-AF25-D8B4-769D-CDE9AFB9D3A5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00E801B-6A57-431A-0ECA-039E16741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89168"/>
              </p:ext>
            </p:extLst>
          </p:nvPr>
        </p:nvGraphicFramePr>
        <p:xfrm>
          <a:off x="2973093" y="634139"/>
          <a:ext cx="4069152" cy="424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35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0171C4F4-D3D7-D84D-A0BC-E1D6D3CA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6D68D-EDA2-0E4E-A649-CBAE1E913872}"/>
              </a:ext>
            </a:extLst>
          </p:cNvPr>
          <p:cNvSpPr txBox="1"/>
          <p:nvPr/>
        </p:nvSpPr>
        <p:spPr>
          <a:xfrm>
            <a:off x="1451649" y="442253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Purple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306E-C5BE-C245-9FBF-5FD00F5DE323}"/>
              </a:ext>
            </a:extLst>
          </p:cNvPr>
          <p:cNvSpPr txBox="1"/>
          <p:nvPr/>
        </p:nvSpPr>
        <p:spPr>
          <a:xfrm>
            <a:off x="1430158" y="4834076"/>
            <a:ext cx="164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Mediterranean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ED24-0F65-2C44-9BCA-4E709E33C071}"/>
              </a:ext>
            </a:extLst>
          </p:cNvPr>
          <p:cNvSpPr txBox="1"/>
          <p:nvPr/>
        </p:nvSpPr>
        <p:spPr>
          <a:xfrm>
            <a:off x="1458302" y="5249119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TJ Maxx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B9F9-14B6-9D41-A73C-7B7012A80D8A}"/>
              </a:ext>
            </a:extLst>
          </p:cNvPr>
          <p:cNvSpPr txBox="1"/>
          <p:nvPr/>
        </p:nvSpPr>
        <p:spPr>
          <a:xfrm>
            <a:off x="1451649" y="5574997"/>
            <a:ext cx="212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Miss </a:t>
            </a:r>
            <a:r>
              <a:rPr lang="en-US" dirty="0" err="1">
                <a:latin typeface="+mj-lt"/>
              </a:rPr>
              <a:t>Rumphius</a:t>
            </a:r>
            <a:r>
              <a:rPr lang="en-US" dirty="0">
                <a:latin typeface="+mj-lt"/>
              </a:rPr>
              <a:t> by Barbara Cooney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85011-F158-6C44-A66C-BB0D890C00DD}"/>
              </a:ext>
            </a:extLst>
          </p:cNvPr>
          <p:cNvSpPr txBox="1"/>
          <p:nvPr/>
        </p:nvSpPr>
        <p:spPr>
          <a:xfrm>
            <a:off x="1458302" y="6229213"/>
            <a:ext cx="26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Mint 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52DA-A8ED-5643-BCC0-A1BAFCFE7A51}"/>
              </a:ext>
            </a:extLst>
          </p:cNvPr>
          <p:cNvSpPr txBox="1"/>
          <p:nvPr/>
        </p:nvSpPr>
        <p:spPr>
          <a:xfrm>
            <a:off x="3712191" y="4811492"/>
            <a:ext cx="3250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Hello everyone! I can’t wait to learn along with you this year! We’ll read lots of books, sing songs, do crafts, play together and explore the world around us. Let’s get started!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A3316-04A1-0F48-B18B-B73E38E8C7F0}"/>
              </a:ext>
            </a:extLst>
          </p:cNvPr>
          <p:cNvSpPr txBox="1"/>
          <p:nvPr/>
        </p:nvSpPr>
        <p:spPr>
          <a:xfrm>
            <a:off x="809991" y="7943671"/>
            <a:ext cx="2310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Martha Anne Wright</a:t>
            </a:r>
          </a:p>
          <a:p>
            <a:pPr algn="ctr"/>
            <a:r>
              <a:rPr lang="en-US" dirty="0">
                <a:latin typeface="+mj-lt"/>
              </a:rPr>
              <a:t>336-469-4028</a:t>
            </a:r>
          </a:p>
          <a:p>
            <a:pPr algn="ctr"/>
            <a:r>
              <a:rPr lang="en-US" dirty="0">
                <a:latin typeface="+mj-lt"/>
              </a:rPr>
              <a:t>Martha.anne.wright@gmail.com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3B38B-9FE9-214F-8281-7A774ABE3080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3B428-AF25-D8B4-769D-CDE9AFB9D3A5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D6955D7-8A46-9800-FE9B-296B24207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707717"/>
              </p:ext>
            </p:extLst>
          </p:nvPr>
        </p:nvGraphicFramePr>
        <p:xfrm>
          <a:off x="3411941" y="-450227"/>
          <a:ext cx="4354109" cy="36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3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6996-F8DE-B2B6-2B2C-AE352453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DCFF75A8-F2E5-74A6-E9DA-5505C5E6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" y="0"/>
            <a:ext cx="7759700" cy="1004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676C1-CB38-3668-C2B8-9158723BC0AF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FF636-D854-A265-7BDA-84CF92814A33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BEA8528-E80E-8C2B-648A-AACE0F567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036234"/>
              </p:ext>
            </p:extLst>
          </p:nvPr>
        </p:nvGraphicFramePr>
        <p:xfrm>
          <a:off x="3411941" y="-450227"/>
          <a:ext cx="4354109" cy="36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5E2F8F-F93C-3467-3AD3-C4E503B24B23}"/>
              </a:ext>
            </a:extLst>
          </p:cNvPr>
          <p:cNvSpPr txBox="1"/>
          <p:nvPr/>
        </p:nvSpPr>
        <p:spPr>
          <a:xfrm>
            <a:off x="1445221" y="439637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02E67-A712-0582-3D2C-E0AF27C3AFB3}"/>
              </a:ext>
            </a:extLst>
          </p:cNvPr>
          <p:cNvSpPr txBox="1"/>
          <p:nvPr/>
        </p:nvSpPr>
        <p:spPr>
          <a:xfrm>
            <a:off x="1419988" y="4856205"/>
            <a:ext cx="1966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Crabcakes/Pizza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DBCE4-DCE2-5B69-E2F1-990D9150E843}"/>
              </a:ext>
            </a:extLst>
          </p:cNvPr>
          <p:cNvSpPr txBox="1"/>
          <p:nvPr/>
        </p:nvSpPr>
        <p:spPr>
          <a:xfrm>
            <a:off x="1446878" y="5294002"/>
            <a:ext cx="140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Trader Joe’s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92576-074B-AB75-7573-B8A228EE03C9}"/>
              </a:ext>
            </a:extLst>
          </p:cNvPr>
          <p:cNvSpPr txBox="1"/>
          <p:nvPr/>
        </p:nvSpPr>
        <p:spPr>
          <a:xfrm>
            <a:off x="1419988" y="5707668"/>
            <a:ext cx="136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Heard Said </a:t>
            </a:r>
          </a:p>
          <a:p>
            <a:r>
              <a:rPr lang="en-US" dirty="0"/>
              <a:t>the Bird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AB7CF-3D4F-3EB1-82E3-7406120AA6D5}"/>
              </a:ext>
            </a:extLst>
          </p:cNvPr>
          <p:cNvSpPr txBox="1"/>
          <p:nvPr/>
        </p:nvSpPr>
        <p:spPr>
          <a:xfrm>
            <a:off x="1479792" y="6206509"/>
            <a:ext cx="154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Peanut Butter </a:t>
            </a:r>
          </a:p>
          <a:p>
            <a:r>
              <a:rPr lang="en-US" dirty="0"/>
              <a:t>M&amp;Ms.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69A41-C1CC-16E2-BEB9-247659607E6E}"/>
              </a:ext>
            </a:extLst>
          </p:cNvPr>
          <p:cNvSpPr txBox="1"/>
          <p:nvPr/>
        </p:nvSpPr>
        <p:spPr>
          <a:xfrm>
            <a:off x="932471" y="7908200"/>
            <a:ext cx="1925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Kimberly Herbst</a:t>
            </a:r>
          </a:p>
          <a:p>
            <a:r>
              <a:rPr lang="en-US" dirty="0"/>
              <a:t>  919-219-1726</a:t>
            </a:r>
          </a:p>
          <a:p>
            <a:r>
              <a:rPr lang="en-US" dirty="0" err="1"/>
              <a:t>kimberly_herbst</a:t>
            </a:r>
            <a:r>
              <a:rPr lang="en-US" dirty="0"/>
              <a:t>@</a:t>
            </a:r>
          </a:p>
          <a:p>
            <a:r>
              <a:rPr lang="en-US" dirty="0"/>
              <a:t>yahoo.com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1D3B-4580-30DC-8AEF-C5551C3FCFB3}"/>
              </a:ext>
            </a:extLst>
          </p:cNvPr>
          <p:cNvSpPr txBox="1"/>
          <p:nvPr/>
        </p:nvSpPr>
        <p:spPr>
          <a:xfrm>
            <a:off x="3886201" y="4796481"/>
            <a:ext cx="32112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I'm excited to be your teacher this year. I love children. I feel they make the world a better place! I feel like God put me in a classroom to show </a:t>
            </a:r>
          </a:p>
          <a:p>
            <a:r>
              <a:rPr lang="en-US" sz="2000" dirty="0"/>
              <a:t>children they're loved every day. I'm always here if you need to discuss anything. I look forward to a wonderful year! </a:t>
            </a:r>
          </a:p>
        </p:txBody>
      </p:sp>
    </p:spTree>
    <p:extLst>
      <p:ext uri="{BB962C8B-B14F-4D97-AF65-F5344CB8AC3E}">
        <p14:creationId xmlns:p14="http://schemas.microsoft.com/office/powerpoint/2010/main" val="175588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36BC1254-727F-2145-8072-71A22B36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28683"/>
            <a:ext cx="7759700" cy="10045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A750B1-5C09-4B4B-951F-670928B9FA8D}"/>
              </a:ext>
            </a:extLst>
          </p:cNvPr>
          <p:cNvSpPr txBox="1"/>
          <p:nvPr/>
        </p:nvSpPr>
        <p:spPr>
          <a:xfrm>
            <a:off x="3886200" y="5213866"/>
            <a:ext cx="288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F433C-8AA3-1F41-B9AA-764BFA09DA6E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CDABAC-11A9-53BC-D019-69E758E55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607056"/>
              </p:ext>
            </p:extLst>
          </p:nvPr>
        </p:nvGraphicFramePr>
        <p:xfrm>
          <a:off x="3886200" y="-423078"/>
          <a:ext cx="3715602" cy="413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025817-AC0A-8339-DA94-D65DCA8926BA}"/>
              </a:ext>
            </a:extLst>
          </p:cNvPr>
          <p:cNvSpPr txBox="1"/>
          <p:nvPr/>
        </p:nvSpPr>
        <p:spPr>
          <a:xfrm>
            <a:off x="1634836" y="4357254"/>
            <a:ext cx="943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C134C-1470-C427-93B0-FD2D49D10D4A}"/>
              </a:ext>
            </a:extLst>
          </p:cNvPr>
          <p:cNvSpPr txBox="1"/>
          <p:nvPr/>
        </p:nvSpPr>
        <p:spPr>
          <a:xfrm>
            <a:off x="1557189" y="4794112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Sushi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981D9-6D01-4377-BE00-D7BAFDDF5B6C}"/>
              </a:ext>
            </a:extLst>
          </p:cNvPr>
          <p:cNvSpPr txBox="1"/>
          <p:nvPr/>
        </p:nvSpPr>
        <p:spPr>
          <a:xfrm>
            <a:off x="1626916" y="5177303"/>
            <a:ext cx="159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Altar’d</a:t>
            </a:r>
            <a:r>
              <a:rPr lang="en-US" dirty="0"/>
              <a:t> State or</a:t>
            </a:r>
          </a:p>
          <a:p>
            <a:r>
              <a:rPr lang="en-US" dirty="0"/>
              <a:t>TJ Maxx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61A0E-ABC7-476A-7EEE-7879AF5353D0}"/>
              </a:ext>
            </a:extLst>
          </p:cNvPr>
          <p:cNvSpPr txBox="1"/>
          <p:nvPr/>
        </p:nvSpPr>
        <p:spPr>
          <a:xfrm>
            <a:off x="1494541" y="5723851"/>
            <a:ext cx="167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the Wild</a:t>
            </a:r>
          </a:p>
          <a:p>
            <a:r>
              <a:rPr lang="en-US" dirty="0"/>
              <a:t> Things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D6B17-3AB7-9DD4-A126-F0D44410D277}"/>
              </a:ext>
            </a:extLst>
          </p:cNvPr>
          <p:cNvSpPr txBox="1"/>
          <p:nvPr/>
        </p:nvSpPr>
        <p:spPr>
          <a:xfrm>
            <a:off x="1494541" y="6270398"/>
            <a:ext cx="162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 Patch Kids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12AAE-740C-A432-70C4-3F9B30E91007}"/>
              </a:ext>
            </a:extLst>
          </p:cNvPr>
          <p:cNvSpPr txBox="1"/>
          <p:nvPr/>
        </p:nvSpPr>
        <p:spPr>
          <a:xfrm>
            <a:off x="688157" y="8124854"/>
            <a:ext cx="26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Sadiedenehy@yahoo.com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69F6A-8928-146E-DC0B-536D97083384}"/>
              </a:ext>
            </a:extLst>
          </p:cNvPr>
          <p:cNvSpPr txBox="1"/>
          <p:nvPr/>
        </p:nvSpPr>
        <p:spPr>
          <a:xfrm>
            <a:off x="3834571" y="5029200"/>
            <a:ext cx="2932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so excited to get to know you and be a part of your growth journey! I am</a:t>
            </a:r>
          </a:p>
          <a:p>
            <a:r>
              <a:rPr lang="en-US" dirty="0"/>
              <a:t>passionate about early education and committed to</a:t>
            </a:r>
          </a:p>
          <a:p>
            <a:r>
              <a:rPr lang="en-US" dirty="0"/>
              <a:t>helping create a warm, supportive, and engaging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3219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36BC1254-727F-2145-8072-71A22B36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D55E92-EA65-9D4F-8C17-89D377F1A301}"/>
              </a:ext>
            </a:extLst>
          </p:cNvPr>
          <p:cNvSpPr txBox="1"/>
          <p:nvPr/>
        </p:nvSpPr>
        <p:spPr>
          <a:xfrm>
            <a:off x="1477108" y="442253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8E5B6-AC0B-C746-8D9A-53440807D35F}"/>
              </a:ext>
            </a:extLst>
          </p:cNvPr>
          <p:cNvSpPr txBox="1"/>
          <p:nvPr/>
        </p:nvSpPr>
        <p:spPr>
          <a:xfrm>
            <a:off x="1477108" y="484453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Pho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8CFEA-6B3F-B24F-A80C-09D01D671D80}"/>
              </a:ext>
            </a:extLst>
          </p:cNvPr>
          <p:cNvSpPr txBox="1"/>
          <p:nvPr/>
        </p:nvSpPr>
        <p:spPr>
          <a:xfrm>
            <a:off x="1477108" y="523149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Target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11907-7FC1-E949-8218-9CB20A0954FF}"/>
              </a:ext>
            </a:extLst>
          </p:cNvPr>
          <p:cNvSpPr txBox="1"/>
          <p:nvPr/>
        </p:nvSpPr>
        <p:spPr>
          <a:xfrm>
            <a:off x="1477108" y="5618451"/>
            <a:ext cx="170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If You Give a Mouse a Cookie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66BD3-C4F8-D642-9BE0-8FF39EE3F99C}"/>
              </a:ext>
            </a:extLst>
          </p:cNvPr>
          <p:cNvSpPr txBox="1"/>
          <p:nvPr/>
        </p:nvSpPr>
        <p:spPr>
          <a:xfrm>
            <a:off x="1477108" y="6215796"/>
            <a:ext cx="151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Anything Sour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750B1-5C09-4B4B-951F-670928B9FA8D}"/>
              </a:ext>
            </a:extLst>
          </p:cNvPr>
          <p:cNvSpPr txBox="1"/>
          <p:nvPr/>
        </p:nvSpPr>
        <p:spPr>
          <a:xfrm>
            <a:off x="3879058" y="5231492"/>
            <a:ext cx="2880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 am so excited to get to meet and know all the kids!!!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35E9AA-E120-2A4D-AA41-8BDDDC7EDBA7}"/>
              </a:ext>
            </a:extLst>
          </p:cNvPr>
          <p:cNvSpPr txBox="1"/>
          <p:nvPr/>
        </p:nvSpPr>
        <p:spPr>
          <a:xfrm>
            <a:off x="736979" y="8140631"/>
            <a:ext cx="28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naomigw383@gmail.com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F433C-8AA3-1F41-B9AA-764BFA09DA6E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B02B53-C831-5CA5-078F-963757A4F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707891"/>
              </p:ext>
            </p:extLst>
          </p:nvPr>
        </p:nvGraphicFramePr>
        <p:xfrm>
          <a:off x="4065608" y="-574651"/>
          <a:ext cx="4008467" cy="446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37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7FE11-547B-9241-91FE-C190215F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73"/>
            <a:ext cx="7747000" cy="261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100EB7-3157-CD45-A0E3-391737BF2988}"/>
              </a:ext>
            </a:extLst>
          </p:cNvPr>
          <p:cNvSpPr/>
          <p:nvPr/>
        </p:nvSpPr>
        <p:spPr>
          <a:xfrm>
            <a:off x="4943336" y="2202466"/>
            <a:ext cx="2408726" cy="28277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98DF6-E3EE-C642-A1DE-02FB2F0C7B23}"/>
              </a:ext>
            </a:extLst>
          </p:cNvPr>
          <p:cNvSpPr/>
          <p:nvPr/>
        </p:nvSpPr>
        <p:spPr>
          <a:xfrm>
            <a:off x="4880963" y="2151789"/>
            <a:ext cx="2408726" cy="2827719"/>
          </a:xfrm>
          <a:prstGeom prst="rect">
            <a:avLst/>
          </a:prstGeom>
          <a:noFill/>
          <a:ln w="57150">
            <a:solidFill>
              <a:srgbClr val="DF9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E12DE6-EDBF-5722-A476-8020D67FA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7" y="8416799"/>
            <a:ext cx="1904453" cy="453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A50033-E561-7248-BE4D-4FB67BF4BA27}"/>
              </a:ext>
            </a:extLst>
          </p:cNvPr>
          <p:cNvSpPr/>
          <p:nvPr/>
        </p:nvSpPr>
        <p:spPr>
          <a:xfrm>
            <a:off x="4660923" y="5308318"/>
            <a:ext cx="2807813" cy="326601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D59DC4-1257-C444-AA42-CD10A506719C}"/>
              </a:ext>
            </a:extLst>
          </p:cNvPr>
          <p:cNvSpPr/>
          <p:nvPr/>
        </p:nvSpPr>
        <p:spPr>
          <a:xfrm>
            <a:off x="4598549" y="5257641"/>
            <a:ext cx="2807813" cy="3266015"/>
          </a:xfrm>
          <a:prstGeom prst="rect">
            <a:avLst/>
          </a:prstGeom>
          <a:noFill/>
          <a:ln w="44450">
            <a:solidFill>
              <a:srgbClr val="7AB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C53BC-D0E1-B744-A737-BA8461CC1B14}"/>
              </a:ext>
            </a:extLst>
          </p:cNvPr>
          <p:cNvSpPr/>
          <p:nvPr/>
        </p:nvSpPr>
        <p:spPr>
          <a:xfrm>
            <a:off x="298346" y="8878643"/>
            <a:ext cx="7232764" cy="961408"/>
          </a:xfrm>
          <a:prstGeom prst="rect">
            <a:avLst/>
          </a:prstGeom>
          <a:noFill/>
          <a:ln w="44450">
            <a:solidFill>
              <a:srgbClr val="3D4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E536D-7464-F646-BD58-F5EDEA2B7CCD}"/>
              </a:ext>
            </a:extLst>
          </p:cNvPr>
          <p:cNvSpPr/>
          <p:nvPr/>
        </p:nvSpPr>
        <p:spPr>
          <a:xfrm>
            <a:off x="298344" y="2813541"/>
            <a:ext cx="4055388" cy="5645532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A6192-530F-664E-99BB-EC7E8FF1353A}"/>
              </a:ext>
            </a:extLst>
          </p:cNvPr>
          <p:cNvSpPr/>
          <p:nvPr/>
        </p:nvSpPr>
        <p:spPr>
          <a:xfrm>
            <a:off x="235971" y="2762864"/>
            <a:ext cx="4055388" cy="5645532"/>
          </a:xfrm>
          <a:prstGeom prst="rect">
            <a:avLst/>
          </a:prstGeom>
          <a:noFill/>
          <a:ln w="44450">
            <a:solidFill>
              <a:srgbClr val="FBD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B42FD-2CC2-BB43-A15E-D951447B37A3}"/>
              </a:ext>
            </a:extLst>
          </p:cNvPr>
          <p:cNvSpPr/>
          <p:nvPr/>
        </p:nvSpPr>
        <p:spPr>
          <a:xfrm>
            <a:off x="270476" y="8921251"/>
            <a:ext cx="7232765" cy="92333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Martha Anne Wright</a:t>
            </a:r>
          </a:p>
          <a:p>
            <a:pPr algn="ctr"/>
            <a:r>
              <a:rPr lang="en-US" dirty="0"/>
              <a:t>336-469-4028</a:t>
            </a:r>
          </a:p>
          <a:p>
            <a:pPr algn="ctr"/>
            <a:r>
              <a:rPr lang="en-US" dirty="0"/>
              <a:t>martha.anne.wright@gmail.com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F3C18-7447-AC40-9BB5-D2A1D2A7636F}"/>
              </a:ext>
            </a:extLst>
          </p:cNvPr>
          <p:cNvSpPr/>
          <p:nvPr/>
        </p:nvSpPr>
        <p:spPr>
          <a:xfrm>
            <a:off x="281008" y="2888896"/>
            <a:ext cx="4010351" cy="73866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Century Schoolbook" panose="02040604050505020304" pitchFamily="18" charset="0"/>
              <a:ea typeface="LLElementary2" panose="02000603000000000000" pitchFamily="2" charset="0"/>
            </a:endParaRPr>
          </a:p>
          <a:p>
            <a:pPr algn="ctr"/>
            <a:endParaRPr lang="en-US" sz="2200" dirty="0">
              <a:latin typeface="Century Schoolbook" panose="02040604050505020304" pitchFamily="18" charset="0"/>
              <a:ea typeface="LLElementary2" panose="02000603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D04320-C102-35B7-AEA8-B648F8E3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988" y="5390675"/>
            <a:ext cx="2187682" cy="5136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EAF872-E691-133B-4C2B-B8F4289E24F0}"/>
              </a:ext>
            </a:extLst>
          </p:cNvPr>
          <p:cNvSpPr/>
          <p:nvPr/>
        </p:nvSpPr>
        <p:spPr>
          <a:xfrm>
            <a:off x="4996799" y="2542129"/>
            <a:ext cx="2177054" cy="2177054"/>
          </a:xfrm>
          <a:prstGeom prst="ellipse">
            <a:avLst/>
          </a:prstGeom>
          <a:blipFill>
            <a:blip r:embed="rId5"/>
            <a:srcRect/>
            <a:stretch>
              <a:fillRect l="-7000" r="-7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DB58D-FBCD-1CBD-9FBB-26C1C039BBE8}"/>
              </a:ext>
            </a:extLst>
          </p:cNvPr>
          <p:cNvSpPr txBox="1"/>
          <p:nvPr/>
        </p:nvSpPr>
        <p:spPr>
          <a:xfrm>
            <a:off x="4880963" y="5954982"/>
            <a:ext cx="24710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Color: Purple</a:t>
            </a:r>
          </a:p>
          <a:p>
            <a:endParaRPr lang="en-US" dirty="0"/>
          </a:p>
          <a:p>
            <a:r>
              <a:rPr lang="en-US" dirty="0"/>
              <a:t>Food:  Mediterranean</a:t>
            </a:r>
          </a:p>
          <a:p>
            <a:endParaRPr lang="en-US" dirty="0"/>
          </a:p>
          <a:p>
            <a:r>
              <a:rPr lang="en-US" dirty="0"/>
              <a:t>Store: TJ Maxx</a:t>
            </a:r>
          </a:p>
          <a:p>
            <a:endParaRPr lang="en-US" dirty="0"/>
          </a:p>
          <a:p>
            <a:r>
              <a:rPr lang="en-US" dirty="0"/>
              <a:t>Book:  Miss </a:t>
            </a:r>
            <a:r>
              <a:rPr lang="en-US" dirty="0" err="1"/>
              <a:t>Rumphius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Candy: Mint Chocolates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42DA8-22E5-7607-DA89-F18A420B3F8F}"/>
              </a:ext>
            </a:extLst>
          </p:cNvPr>
          <p:cNvSpPr txBox="1"/>
          <p:nvPr/>
        </p:nvSpPr>
        <p:spPr>
          <a:xfrm>
            <a:off x="857296" y="3006463"/>
            <a:ext cx="2937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Welcome to a new year of learning and playing together at McMannen!  </a:t>
            </a:r>
          </a:p>
          <a:p>
            <a:endParaRPr lang="en-US" sz="2000" dirty="0"/>
          </a:p>
          <a:p>
            <a:r>
              <a:rPr lang="en-US" sz="2000" dirty="0"/>
              <a:t> I will miss teaching my class of wonderful four-year-olds but I’m looking forward to my new role as Director. This way, I get the pleasure of interacting with all of you in and around the school! What a treat that will be!</a:t>
            </a:r>
          </a:p>
          <a:p>
            <a:endParaRPr lang="en-US" sz="2000" dirty="0"/>
          </a:p>
          <a:p>
            <a:r>
              <a:rPr lang="en-US" sz="2000" dirty="0"/>
              <a:t>We’re planning lots of learning experiences for you so let’s get started!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70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472</Words>
  <Application>Microsoft Office PowerPoint</Application>
  <PresentationFormat>Custom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 Extra Light</vt:lpstr>
      <vt:lpstr>Arial</vt:lpstr>
      <vt:lpstr>BabblingHanna</vt:lpstr>
      <vt:lpstr>Calibri</vt:lpstr>
      <vt:lpstr>Calibri Light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jill</dc:creator>
  <cp:lastModifiedBy>McMannen UMC</cp:lastModifiedBy>
  <cp:revision>20</cp:revision>
  <cp:lastPrinted>2024-08-23T10:38:30Z</cp:lastPrinted>
  <dcterms:created xsi:type="dcterms:W3CDTF">2021-08-13T01:48:17Z</dcterms:created>
  <dcterms:modified xsi:type="dcterms:W3CDTF">2025-09-02T14:48:49Z</dcterms:modified>
</cp:coreProperties>
</file>